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62" r:id="rId1"/>
  </p:sldMasterIdLst>
  <p:notesMasterIdLst>
    <p:notesMasterId r:id="rId66"/>
  </p:notesMasterIdLst>
  <p:sldIdLst>
    <p:sldId id="256" r:id="rId2"/>
    <p:sldId id="315" r:id="rId3"/>
    <p:sldId id="257" r:id="rId4"/>
    <p:sldId id="258" r:id="rId5"/>
    <p:sldId id="259" r:id="rId6"/>
    <p:sldId id="260" r:id="rId7"/>
    <p:sldId id="314" r:id="rId8"/>
    <p:sldId id="261" r:id="rId9"/>
    <p:sldId id="262" r:id="rId10"/>
    <p:sldId id="263" r:id="rId11"/>
    <p:sldId id="264" r:id="rId12"/>
    <p:sldId id="316"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317" r:id="rId27"/>
    <p:sldId id="318"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9" r:id="rId63"/>
    <p:sldId id="312" r:id="rId64"/>
    <p:sldId id="313" r:id="rId65"/>
  </p:sldIdLst>
  <p:sldSz cx="24384000" cy="13716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DBE406B-BFC2-45B2-B4D8-D1224061F7C0}">
  <a:tblStyle styleId="{4DBE406B-BFC2-45B2-B4D8-D1224061F7C0}"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F0276D81-9E2A-4DAC-BF39-5AB3F30943BB}"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7504" autoAdjust="0"/>
  </p:normalViewPr>
  <p:slideViewPr>
    <p:cSldViewPr>
      <p:cViewPr>
        <p:scale>
          <a:sx n="18" d="100"/>
          <a:sy n="18" d="100"/>
        </p:scale>
        <p:origin x="-1301" y="-5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 name="Shape 3"/>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210384214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 name="Shape 3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100" b="0" i="0" u="none" strike="noStrike" cap="none" baseline="0"/>
              <a:t>Start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9" name="Shape 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This is the app experience on your phone</a:t>
            </a:r>
          </a:p>
          <a:p>
            <a:pPr marL="213359" marR="0" lvl="0" indent="-213359" algn="l" rtl="0">
              <a:spcBef>
                <a:spcPts val="0"/>
              </a:spcBef>
              <a:buClr>
                <a:srgbClr val="30B5DF"/>
              </a:buClr>
              <a:buSzPct val="140000"/>
              <a:buFont typeface="Arial"/>
              <a:buChar char="-"/>
            </a:pPr>
            <a:r>
              <a:rPr lang="en-US" sz="2100" b="0" i="0" u="none" strike="noStrike" cap="none" baseline="0"/>
              <a:t>We’ve trained users to collect these shiny objects and then search for them when they want to do something.  Which works fine on a phone.</a:t>
            </a:r>
          </a:p>
          <a:p>
            <a:pPr marL="213359" marR="0" lvl="0" indent="-213359" algn="l" rtl="0">
              <a:spcBef>
                <a:spcPts val="0"/>
              </a:spcBef>
              <a:buClr>
                <a:srgbClr val="30B5DF"/>
              </a:buClr>
              <a:buSzPct val="140000"/>
              <a:buFont typeface="Arial"/>
              <a:buChar char="-"/>
            </a:pPr>
            <a:r>
              <a:rPr lang="en-US" sz="2100" b="0" i="0" u="none" strike="noStrike" cap="none" baseline="0"/>
              <a:t>But if we…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8" name="Shape 8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…just put those same shiny objects on the wearable</a:t>
            </a:r>
          </a:p>
          <a:p>
            <a:pPr marL="213359" marR="0" lvl="0" indent="-213359" algn="l" rtl="0">
              <a:spcBef>
                <a:spcPts val="0"/>
              </a:spcBef>
              <a:buClr>
                <a:srgbClr val="30B5DF"/>
              </a:buClr>
              <a:buSzPct val="140000"/>
              <a:buFont typeface="Arial"/>
              <a:buChar char="-"/>
            </a:pPr>
            <a:r>
              <a:rPr lang="en-US" sz="2100" b="0" i="0" u="none" strike="noStrike" cap="none" baseline="0"/>
              <a:t>But then it’d be the same time consuming paradigm, but on a device intended to reduce those parts of the interaction.  It just doesn’t make sense.</a:t>
            </a:r>
          </a:p>
          <a:p>
            <a:pPr marL="213359" marR="0" lvl="0" indent="-213359" algn="l" rtl="0">
              <a:spcBef>
                <a:spcPts val="0"/>
              </a:spcBef>
              <a:buClr>
                <a:srgbClr val="30B5DF"/>
              </a:buClr>
              <a:buSzPct val="140000"/>
              <a:buFont typeface="Arial"/>
              <a:buChar char="-"/>
            </a:pPr>
            <a:r>
              <a:rPr lang="en-US" sz="2100" b="0" i="0" u="none" strike="noStrike" cap="none" baseline="0"/>
              <a:t>How do we get outside of this paradigm?</a:t>
            </a:r>
          </a:p>
          <a:p>
            <a:pPr marL="213359" marR="0" lvl="0" indent="-213359" algn="l" rtl="0">
              <a:spcBef>
                <a:spcPts val="0"/>
              </a:spcBef>
              <a:buClr>
                <a:srgbClr val="30B5DF"/>
              </a:buClr>
              <a:buSzPct val="140000"/>
              <a:buFont typeface="Arial"/>
              <a:buChar char="-"/>
            </a:pPr>
            <a:r>
              <a:rPr lang="en-US" sz="2100" b="0" i="0" u="none" strike="noStrike" cap="none" baseline="0"/>
              <a:t>How do we get past of this </a:t>
            </a:r>
            <a:r>
              <a:rPr lang="en-US" sz="2100" b="1" i="0" u="none" strike="noStrike" cap="none" baseline="0"/>
              <a:t>grid</a:t>
            </a:r>
            <a:r>
              <a:rPr lang="en-US" sz="2100" b="0" i="0" u="none" strike="noStrike" cap="none" baseline="0"/>
              <a:t> of icons?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13359" lvl="0" indent="-213359" rtl="0">
              <a:spcBef>
                <a:spcPts val="0"/>
              </a:spcBef>
              <a:buClr>
                <a:srgbClr val="000000"/>
              </a:buClr>
              <a:buSzPct val="140000"/>
              <a:buFont typeface="Arial"/>
              <a:buChar char="-"/>
            </a:pPr>
            <a:r>
              <a:rPr lang="en" sz="2100"/>
              <a:t>But it could be even worse.</a:t>
            </a:r>
          </a:p>
          <a:p>
            <a:pPr marL="213359" lvl="0" indent="-213359" rtl="0">
              <a:spcBef>
                <a:spcPts val="0"/>
              </a:spcBef>
              <a:buClr>
                <a:srgbClr val="000000"/>
              </a:buClr>
              <a:buSzPct val="140000"/>
              <a:buFont typeface="Arial"/>
              <a:buChar char="-"/>
            </a:pPr>
            <a:r>
              <a:rPr lang="en" sz="2100"/>
              <a:t>How do we get outside of this paradigm?</a:t>
            </a:r>
          </a:p>
          <a:p>
            <a:pPr marL="213359" lvl="0" indent="-213359">
              <a:spcBef>
                <a:spcPts val="0"/>
              </a:spcBef>
              <a:buClr>
                <a:srgbClr val="000000"/>
              </a:buClr>
              <a:buSzPct val="140000"/>
              <a:buFont typeface="Arial"/>
              <a:buChar char="-"/>
            </a:pPr>
            <a:r>
              <a:rPr lang="en" sz="2100"/>
              <a:t>How do we get past of this </a:t>
            </a:r>
            <a:r>
              <a:rPr lang="en" sz="2100" b="1"/>
              <a:t>grid </a:t>
            </a:r>
            <a:r>
              <a:rPr lang="en" sz="2100"/>
              <a:t>or </a:t>
            </a:r>
            <a:r>
              <a:rPr lang="en" sz="2100" b="1"/>
              <a:t>pile</a:t>
            </a:r>
            <a:r>
              <a:rPr lang="en" sz="2100"/>
              <a:t> of icons? </a:t>
            </a:r>
            <a:r>
              <a:rPr lang="en" sz="2100" b="1"/>
              <a:t>[click]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6" name="Shape 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100" b="1" i="0" u="none" strike="noStrike" cap="none" baseline="0"/>
              <a:t>[pause]</a:t>
            </a:r>
          </a:p>
          <a:p>
            <a:pPr marL="213359" marR="0" lvl="0" indent="-213359" algn="l" rtl="0">
              <a:spcBef>
                <a:spcPts val="0"/>
              </a:spcBef>
              <a:buClr>
                <a:srgbClr val="30B5DF"/>
              </a:buClr>
              <a:buSzPct val="140000"/>
              <a:buFont typeface="Arial"/>
              <a:buChar char="-"/>
            </a:pPr>
            <a:r>
              <a:rPr lang="en-US" sz="2100" b="0" i="0" u="none" strike="noStrike" cap="none" baseline="0"/>
              <a:t>This is the Android Wear interface</a:t>
            </a:r>
          </a:p>
          <a:p>
            <a:pPr marL="213359" marR="0" lvl="0" indent="-213359" algn="l" rtl="0">
              <a:spcBef>
                <a:spcPts val="0"/>
              </a:spcBef>
              <a:buClr>
                <a:srgbClr val="30B5DF"/>
              </a:buClr>
              <a:buSzPct val="140000"/>
              <a:buFont typeface="Arial"/>
              <a:buChar char="-"/>
            </a:pPr>
            <a:r>
              <a:rPr lang="en-US" sz="2100" b="0" i="0" u="none" strike="noStrike" cap="none" baseline="0"/>
              <a:t>Simple, glanceable, and built around micro-interactions</a:t>
            </a:r>
          </a:p>
          <a:p>
            <a:pPr marL="213359" marR="0" lvl="0" indent="-213359" algn="l" rtl="0">
              <a:spcBef>
                <a:spcPts val="0"/>
              </a:spcBef>
              <a:buClr>
                <a:srgbClr val="30B5DF"/>
              </a:buClr>
              <a:buSzPct val="140000"/>
              <a:buFont typeface="Arial"/>
              <a:buChar char="-"/>
            </a:pPr>
            <a:r>
              <a:rPr lang="en-US" sz="2100" b="0" i="0" u="none" strike="noStrike" cap="none" baseline="0"/>
              <a:t>The interface is divided into two primary behaviors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6" name="Shape 1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The user can talk to the wearable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16" name="Shape 1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You can think of these actions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5" name="Shape 12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The user can say “Ok Google” and then any voice command available to them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7" name="Shape 1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The wearable can talk to the user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9" name="Shape 1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Think of this as a context stream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 name="Shape 1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You can think of it like enhanced notifications that matter to the user right now because it’s the right time or place.</a:t>
            </a:r>
          </a:p>
          <a:p>
            <a:pPr marL="213359" marR="0" lvl="0" indent="-213359" algn="l" rtl="0">
              <a:spcBef>
                <a:spcPts val="0"/>
              </a:spcBef>
              <a:buClr>
                <a:srgbClr val="30B5DF"/>
              </a:buClr>
              <a:buSzPct val="140000"/>
              <a:buFont typeface="Arial"/>
              <a:buChar char="-"/>
            </a:pPr>
            <a:r>
              <a:rPr lang="en-US" sz="2100" b="0" i="0" u="none" strike="noStrike" cap="none" baseline="0"/>
              <a:t>That’s the basic framework, and it sets you up for success…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3520" lvl="0" indent="-223520" rtl="0">
              <a:spcBef>
                <a:spcPts val="0"/>
              </a:spcBef>
              <a:buClr>
                <a:srgbClr val="000000"/>
              </a:buClr>
              <a:buSzPct val="140000"/>
              <a:buFont typeface="Merriweather Sans"/>
              <a:buChar char="-"/>
            </a:pPr>
            <a:r>
              <a:rPr lang="en" sz="2200">
                <a:latin typeface="Merriweather Sans"/>
                <a:ea typeface="Merriweather Sans"/>
                <a:cs typeface="Merriweather Sans"/>
                <a:sym typeface="Merriweather Sans"/>
              </a:rPr>
              <a:t>What is Android Wear?</a:t>
            </a:r>
          </a:p>
          <a:p>
            <a:pPr marL="223520" lvl="0" indent="-223520" rtl="0">
              <a:spcBef>
                <a:spcPts val="0"/>
              </a:spcBef>
              <a:buClr>
                <a:srgbClr val="000000"/>
              </a:buClr>
              <a:buSzPct val="140000"/>
              <a:buFont typeface="Merriweather Sans"/>
              <a:buChar char="-"/>
            </a:pPr>
            <a:r>
              <a:rPr lang="en" sz="2200">
                <a:latin typeface="Merriweather Sans"/>
                <a:ea typeface="Merriweather Sans"/>
                <a:cs typeface="Merriweather Sans"/>
                <a:sym typeface="Merriweather Sans"/>
              </a:rPr>
              <a:t>Android Wear is a set of APIs that extends the Android platform to a new generation of wearables.</a:t>
            </a:r>
          </a:p>
          <a:p>
            <a:pPr marL="223520" lvl="0" indent="-223520" rtl="0">
              <a:spcBef>
                <a:spcPts val="0"/>
              </a:spcBef>
              <a:buClr>
                <a:srgbClr val="000000"/>
              </a:buClr>
              <a:buSzPct val="140000"/>
              <a:buFont typeface="Merriweather Sans"/>
              <a:buChar char="-"/>
            </a:pPr>
            <a:r>
              <a:rPr lang="en" sz="2200">
                <a:latin typeface="Merriweather Sans"/>
                <a:ea typeface="Merriweather Sans"/>
                <a:cs typeface="Merriweather Sans"/>
                <a:sym typeface="Merriweather Sans"/>
              </a:rPr>
              <a:t>Rich notifications can appear on the wearable with no modification to the existing Android app.</a:t>
            </a:r>
          </a:p>
          <a:p>
            <a:pPr marL="223520" lvl="0" indent="-223520" rtl="0">
              <a:spcBef>
                <a:spcPts val="0"/>
              </a:spcBef>
              <a:buClr>
                <a:srgbClr val="000000"/>
              </a:buClr>
              <a:buSzPct val="140000"/>
              <a:buFont typeface="Merriweather Sans"/>
              <a:buChar char="-"/>
            </a:pPr>
            <a:r>
              <a:rPr lang="en" sz="2200">
                <a:latin typeface="Merriweather Sans"/>
                <a:ea typeface="Merriweather Sans"/>
                <a:cs typeface="Merriweather Sans"/>
                <a:sym typeface="Merriweather Sans"/>
              </a:rPr>
              <a:t>The developer can add just a few more lines of code to extend the wearable experience or go even deeper by building an app just for the wearable.</a:t>
            </a:r>
          </a:p>
          <a:p>
            <a:pPr marL="223520" lvl="0" indent="-223520" rtl="0">
              <a:spcBef>
                <a:spcPts val="0"/>
              </a:spcBef>
              <a:buClr>
                <a:srgbClr val="000000"/>
              </a:buClr>
              <a:buSzPct val="140000"/>
              <a:buFont typeface="Merriweather Sans"/>
              <a:buChar char="-"/>
            </a:pPr>
            <a:r>
              <a:rPr lang="en" sz="2200">
                <a:latin typeface="Merriweather Sans"/>
                <a:ea typeface="Merriweather Sans"/>
                <a:cs typeface="Merriweather Sans"/>
                <a:sym typeface="Merriweather Sans"/>
              </a:rPr>
              <a:t>Before we dive into the details of the platform, let’s take a step back.</a:t>
            </a:r>
          </a:p>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77" name="Shape 17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But to really make it all the way there, you need to carry </a:t>
            </a:r>
            <a:r>
              <a:rPr lang="en-US" sz="2100" b="1" i="0" u="none" strike="noStrike" cap="none" baseline="0"/>
              <a:t>this philosophy</a:t>
            </a:r>
            <a:r>
              <a:rPr lang="en-US" sz="2100" b="0" i="0" u="none" strike="noStrike" cap="none" baseline="0"/>
              <a:t> into </a:t>
            </a:r>
            <a:r>
              <a:rPr lang="en-US" sz="2100" b="1" i="0" u="none" strike="noStrike" cap="none" baseline="0"/>
              <a:t>your application</a:t>
            </a:r>
            <a:r>
              <a:rPr lang="en-US" sz="2100" b="0" i="0" u="none" strike="noStrike" cap="none" baseline="0"/>
              <a:t> as well.</a:t>
            </a:r>
          </a:p>
          <a:p>
            <a:pPr marL="213359" marR="0" lvl="0" indent="-213359" algn="l" rtl="0">
              <a:spcBef>
                <a:spcPts val="0"/>
              </a:spcBef>
              <a:buClr>
                <a:srgbClr val="30B5DF"/>
              </a:buClr>
              <a:buSzPct val="140000"/>
              <a:buFont typeface="Arial"/>
              <a:buChar char="-"/>
            </a:pPr>
            <a:r>
              <a:rPr lang="en-US" sz="2100" b="0" i="0" u="none" strike="noStrike" cap="none" baseline="0"/>
              <a:t>By providing a smart connection to the rest of the world while respecting the user’s attention, Android Wear feels </a:t>
            </a:r>
            <a:r>
              <a:rPr lang="en-US" sz="2100" b="1" i="0" u="none" strike="noStrike" cap="none" baseline="0"/>
              <a:t>personal and global</a:t>
            </a:r>
            <a:r>
              <a:rPr lang="en-US" sz="2100" b="0" i="0" u="none" strike="noStrike" cap="none" baseline="0"/>
              <a:t>, </a:t>
            </a:r>
            <a:r>
              <a:rPr lang="en-US" sz="2100" b="1" i="0" u="none" strike="noStrike" cap="none" baseline="0"/>
              <a:t>simple and smart</a:t>
            </a:r>
            <a:r>
              <a:rPr lang="en-US" sz="2100" b="0" i="0" u="none" strike="noStrike" cap="none" baseline="0"/>
              <a:t>, </a:t>
            </a:r>
            <a:r>
              <a:rPr lang="en-US" sz="2100" b="1" i="0" u="none" strike="noStrike" cap="none" baseline="0"/>
              <a:t>unobtrusive and ever-ready</a:t>
            </a:r>
            <a:r>
              <a:rPr lang="en-US" sz="2100" b="0" i="0" u="none" strike="noStrike" cap="none" baseline="0"/>
              <a:t>.</a:t>
            </a:r>
          </a:p>
          <a:p>
            <a:pPr marL="213359" marR="0" lvl="0" indent="-213359" algn="l" rtl="0">
              <a:spcBef>
                <a:spcPts val="0"/>
              </a:spcBef>
              <a:buClr>
                <a:srgbClr val="30B5DF"/>
              </a:buClr>
              <a:buSzPct val="140000"/>
              <a:buFont typeface="Arial"/>
              <a:buChar char="-"/>
            </a:pPr>
            <a:r>
              <a:rPr lang="en-US" sz="2100" b="0" i="0" u="none" strike="noStrike" cap="none" baseline="0"/>
              <a:t>Applications that represent the following principles will feel most at home in the overall Android Wear experience.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6" name="Shape 1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Wearable apps are aware of the </a:t>
            </a:r>
            <a:r>
              <a:rPr lang="en-US" sz="2100" b="1" i="0" u="none" strike="noStrike" cap="none" baseline="0"/>
              <a:t>user’s context</a:t>
            </a:r>
            <a:r>
              <a:rPr lang="en-US" sz="2100" b="0" i="0" u="none" strike="noStrike" cap="none" baseline="0"/>
              <a:t> - </a:t>
            </a:r>
            <a:r>
              <a:rPr lang="en-US" sz="2100" b="1" i="0" u="none" strike="noStrike" cap="none" baseline="0"/>
              <a:t>time, location, physical activity</a:t>
            </a:r>
            <a:r>
              <a:rPr lang="en-US" sz="2100" b="0" i="0" u="none" strike="noStrike" cap="none" baseline="0"/>
              <a:t>…</a:t>
            </a:r>
          </a:p>
          <a:p>
            <a:pPr marL="213359" marR="0" lvl="0" indent="-213359" algn="l" rtl="0">
              <a:spcBef>
                <a:spcPts val="0"/>
              </a:spcBef>
              <a:buClr>
                <a:srgbClr val="30B5DF"/>
              </a:buClr>
              <a:buSzPct val="140000"/>
              <a:buFont typeface="Arial"/>
              <a:buChar char="-"/>
            </a:pPr>
            <a:r>
              <a:rPr lang="en-US" sz="2100" b="0" i="0" u="none" strike="noStrike" cap="none" baseline="0"/>
              <a:t>The apps use this information to </a:t>
            </a:r>
            <a:r>
              <a:rPr lang="en-US" sz="2100" b="1" i="0" u="none" strike="noStrike" cap="none" baseline="0"/>
              <a:t>insert cards</a:t>
            </a:r>
            <a:r>
              <a:rPr lang="en-US" sz="2100" b="0" i="0" u="none" strike="noStrike" cap="none" baseline="0"/>
              <a:t> into the stream when they become </a:t>
            </a:r>
            <a:r>
              <a:rPr lang="en-US" sz="2100" b="1" i="0" u="none" strike="noStrike" cap="none" baseline="0"/>
              <a:t>relevant</a:t>
            </a:r>
            <a:r>
              <a:rPr lang="en-US" sz="2100" b="0" i="0" u="none" strike="noStrike" cap="none" baseline="0"/>
              <a:t>.</a:t>
            </a:r>
          </a:p>
          <a:p>
            <a:pPr marL="213359" marR="0" lvl="0" indent="-213359" algn="l" rtl="0">
              <a:spcBef>
                <a:spcPts val="0"/>
              </a:spcBef>
              <a:buClr>
                <a:srgbClr val="30B5DF"/>
              </a:buClr>
              <a:buSzPct val="140000"/>
              <a:buFont typeface="Arial"/>
              <a:buChar char="-"/>
            </a:pPr>
            <a:r>
              <a:rPr lang="en-US" sz="2100" b="0" i="0" u="none" strike="noStrike" cap="none" baseline="0"/>
              <a:t>This makes Android Wear </a:t>
            </a:r>
            <a:r>
              <a:rPr lang="en-US" sz="2100" b="1" i="0" u="none" strike="noStrike" cap="none" baseline="0"/>
              <a:t>timely, relevant and very specific</a:t>
            </a:r>
            <a:r>
              <a:rPr lang="en-US" sz="2100" b="0" i="0" u="none" strike="noStrike" cap="none" baseline="0"/>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6" name="Shape 21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A classic wrist watch is designed to let you </a:t>
            </a:r>
            <a:r>
              <a:rPr lang="en-US" sz="2100" b="1" i="0" u="none" strike="noStrike" cap="none" baseline="0"/>
              <a:t>see the time in a split second </a:t>
            </a:r>
            <a:r>
              <a:rPr lang="en-US" sz="2100" b="0" i="0" u="none" strike="noStrike" cap="none" baseline="0"/>
              <a:t>and get on with what you were doing.  It should be the same for Android Wear.</a:t>
            </a:r>
          </a:p>
          <a:p>
            <a:pPr marL="213359" marR="0" lvl="0" indent="-213359" algn="l" rtl="0">
              <a:spcBef>
                <a:spcPts val="0"/>
              </a:spcBef>
              <a:buClr>
                <a:srgbClr val="30B5DF"/>
              </a:buClr>
              <a:buSzPct val="140000"/>
              <a:buFont typeface="Arial"/>
              <a:buChar char="-"/>
            </a:pPr>
            <a:r>
              <a:rPr lang="en-US" sz="2100" b="0" i="0" u="none" strike="noStrike" cap="none" baseline="0"/>
              <a:t>The less time it takes to use your software, the more time the user can be present in whatever they are doing.</a:t>
            </a:r>
          </a:p>
          <a:p>
            <a:pPr marL="213359" marR="0" lvl="0" indent="-213359" algn="l" rtl="0">
              <a:spcBef>
                <a:spcPts val="0"/>
              </a:spcBef>
              <a:buClr>
                <a:srgbClr val="30B5DF"/>
              </a:buClr>
              <a:buSzPct val="140000"/>
              <a:buFont typeface="Arial"/>
              <a:buChar char="-"/>
            </a:pPr>
            <a:r>
              <a:rPr lang="en-US" sz="2100" b="0" i="0" u="none" strike="noStrike" cap="none" baseline="0"/>
              <a:t>Android wear is </a:t>
            </a:r>
            <a:r>
              <a:rPr lang="en-US" sz="2100" b="1" i="0" u="none" strike="noStrike" cap="none" baseline="0"/>
              <a:t>fast, sharp and immediate</a:t>
            </a:r>
            <a:r>
              <a:rPr lang="en-US" sz="2100" b="0" i="0" u="none" strike="noStrike" cap="none" baseline="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6" name="Shape 2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Remember what we looked at just a moment ago, the wearable can talk to the user and the user can ask things of the wearable</a:t>
            </a:r>
          </a:p>
          <a:p>
            <a:pPr marL="213359" marR="0" lvl="0" indent="-213359" algn="l" rtl="0">
              <a:spcBef>
                <a:spcPts val="0"/>
              </a:spcBef>
              <a:buClr>
                <a:srgbClr val="30B5DF"/>
              </a:buClr>
              <a:buSzPct val="140000"/>
              <a:buFont typeface="Arial"/>
              <a:buChar char="-"/>
            </a:pPr>
            <a:r>
              <a:rPr lang="en-US" sz="2100" b="0" i="0" u="none" strike="noStrike" cap="none" baseline="0"/>
              <a:t>You can visualize this much like a </a:t>
            </a:r>
            <a:r>
              <a:rPr lang="en-US" sz="2100" b="1" i="0" u="none" strike="noStrike" cap="none" baseline="0"/>
              <a:t>personal assistant</a:t>
            </a:r>
            <a:r>
              <a:rPr lang="en-US" sz="2100" b="0" i="0" u="none" strike="noStrike" cap="none" baseline="0"/>
              <a:t>: it knows you and </a:t>
            </a:r>
            <a:r>
              <a:rPr lang="en-US" sz="2100" b="1" i="0" u="none" strike="noStrike" cap="none" baseline="0"/>
              <a:t>your preferences</a:t>
            </a:r>
            <a:r>
              <a:rPr lang="en-US" sz="2100" b="0" i="0" u="none" strike="noStrike" cap="none" baseline="0"/>
              <a:t>, it only interrupts you when absolutely necessary, and it’s </a:t>
            </a:r>
            <a:r>
              <a:rPr lang="en-US" sz="2100" b="1" i="0" u="none" strike="noStrike" cap="none" baseline="0"/>
              <a:t>always on hand</a:t>
            </a:r>
            <a:r>
              <a:rPr lang="en-US" sz="2100" b="0" i="0" u="none" strike="noStrike" cap="none" baseline="0"/>
              <a:t> to provide a </a:t>
            </a:r>
            <a:r>
              <a:rPr lang="en-US" sz="2100" b="1" i="0" u="none" strike="noStrike" cap="none" baseline="0"/>
              <a:t>ready answer</a:t>
            </a:r>
            <a:r>
              <a:rPr lang="en-US" sz="2100" b="0" i="0" u="none" strike="noStrike" cap="none" baseline="0"/>
              <a:t>.</a:t>
            </a:r>
          </a:p>
          <a:p>
            <a:pPr marL="213359" marR="0" lvl="0" indent="-213359" algn="l" rtl="0">
              <a:spcBef>
                <a:spcPts val="0"/>
              </a:spcBef>
              <a:buClr>
                <a:srgbClr val="30B5DF"/>
              </a:buClr>
              <a:buSzPct val="140000"/>
              <a:buFont typeface="Arial"/>
              <a:buChar char="-"/>
            </a:pPr>
            <a:r>
              <a:rPr lang="en-US" sz="2100" b="0" i="0" u="none" strike="noStrike" cap="none" baseline="0"/>
              <a:t>Android Wear is </a:t>
            </a:r>
            <a:r>
              <a:rPr lang="en-US" sz="2100" b="1" i="0" u="none" strike="noStrike" cap="none" baseline="0"/>
              <a:t>helpful, respectful, and responsive</a:t>
            </a:r>
            <a:r>
              <a:rPr lang="en-US" sz="2100" b="0" i="0" u="none" strike="noStrike" cap="none" baseline="0"/>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5" name="Shape 25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Android Wear focuses on </a:t>
            </a:r>
            <a:r>
              <a:rPr lang="en-US" sz="2100" b="1" i="0" u="none" strike="noStrike" cap="none" baseline="0"/>
              <a:t>simple interactions</a:t>
            </a:r>
            <a:r>
              <a:rPr lang="en-US" sz="2100" b="0" i="0" u="none" strike="noStrike" cap="none" baseline="0"/>
              <a:t>, only requiring input by the user when absolutely necessary.</a:t>
            </a:r>
          </a:p>
          <a:p>
            <a:pPr marL="213359" marR="0" lvl="0" indent="-213359" algn="l" rtl="0">
              <a:spcBef>
                <a:spcPts val="0"/>
              </a:spcBef>
              <a:buClr>
                <a:srgbClr val="30B5DF"/>
              </a:buClr>
              <a:buSzPct val="140000"/>
              <a:buFont typeface="Arial"/>
              <a:buChar char="-"/>
            </a:pPr>
            <a:r>
              <a:rPr lang="en-US" sz="2100" b="0" i="0" u="none" strike="noStrike" cap="none" baseline="0"/>
              <a:t>Most inputs are based around </a:t>
            </a:r>
            <a:r>
              <a:rPr lang="en-US" sz="2100" b="1" i="0" u="none" strike="noStrike" cap="none" baseline="0"/>
              <a:t>touch swipes or voice</a:t>
            </a:r>
            <a:r>
              <a:rPr lang="en-US" sz="2100" b="0" i="0" u="none" strike="noStrike" cap="none" baseline="0"/>
              <a:t>, and inputs requiring </a:t>
            </a:r>
            <a:r>
              <a:rPr lang="en-US" sz="2100" b="1" i="0" u="none" strike="noStrike" cap="none" baseline="0"/>
              <a:t>fine-grained finger movements are avoided</a:t>
            </a:r>
            <a:r>
              <a:rPr lang="en-US" sz="2100" b="0" i="0" u="none" strike="noStrike" cap="none" baseline="0"/>
              <a:t>.</a:t>
            </a:r>
          </a:p>
          <a:p>
            <a:pPr marL="213359" marR="0" lvl="0" indent="-213359" algn="l" rtl="0">
              <a:spcBef>
                <a:spcPts val="0"/>
              </a:spcBef>
              <a:buClr>
                <a:srgbClr val="30B5DF"/>
              </a:buClr>
              <a:buSzPct val="140000"/>
              <a:buFont typeface="Arial"/>
              <a:buChar char="-"/>
            </a:pPr>
            <a:r>
              <a:rPr lang="en-US" sz="2100" b="0" i="0" u="none" strike="noStrike" cap="none" baseline="0"/>
              <a:t>Android Wear is </a:t>
            </a:r>
            <a:r>
              <a:rPr lang="en-US" sz="2100" b="1" i="0" u="none" strike="noStrike" cap="none" baseline="0"/>
              <a:t>gestural, simple, and fast</a:t>
            </a:r>
            <a:r>
              <a:rPr lang="en-US" sz="2100" b="0" i="0" u="none" strike="noStrike" cap="none" baseline="0"/>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72" name="Shape 27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Keep these in mind as you dream up your Android Wear experience</a:t>
            </a:r>
          </a:p>
          <a:p>
            <a:pPr marL="213359" marR="0" lvl="0" indent="-213359" algn="l" rtl="0">
              <a:spcBef>
                <a:spcPts val="0"/>
              </a:spcBef>
              <a:buClr>
                <a:srgbClr val="30B5DF"/>
              </a:buClr>
              <a:buSzPct val="140000"/>
              <a:buFont typeface="Arial"/>
              <a:buChar char="-"/>
            </a:pPr>
            <a:r>
              <a:rPr lang="en-US" sz="2100" b="0" i="0" u="none" strike="noStrike" cap="none" baseline="0"/>
              <a:t>As with everything here, please also check out the additional detail in our documentation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61950" rtl="0">
              <a:spcBef>
                <a:spcPts val="0"/>
              </a:spcBef>
              <a:buClr>
                <a:srgbClr val="000000"/>
              </a:buClr>
              <a:buSzPct val="100000"/>
              <a:buFont typeface="Arial"/>
              <a:buChar char="-"/>
            </a:pPr>
            <a:r>
              <a:rPr lang="en" sz="2100"/>
              <a:t>Because otherwise, we get the same, poor, user experience we had before… only with a smaller screen on our wrists.</a:t>
            </a:r>
          </a:p>
          <a:p>
            <a:pPr marL="457200" lvl="0" indent="-361950" rtl="0">
              <a:spcBef>
                <a:spcPts val="0"/>
              </a:spcBef>
              <a:buClr>
                <a:srgbClr val="000000"/>
              </a:buClr>
              <a:buSzPct val="100000"/>
              <a:buFont typeface="Arial"/>
              <a:buChar char="-"/>
            </a:pPr>
            <a:r>
              <a:rPr lang="en" sz="2100"/>
              <a:t>Wear seeks to change that. To make it so we spend no more than we need to, and spend the rest enjoying our lives.</a:t>
            </a:r>
          </a:p>
          <a:p>
            <a:pPr marL="457200" lvl="0" indent="-361950" rtl="0">
              <a:spcBef>
                <a:spcPts val="0"/>
              </a:spcBef>
              <a:buClr>
                <a:srgbClr val="000000"/>
              </a:buClr>
              <a:buSzPct val="100000"/>
              <a:buFont typeface="Arial"/>
              <a:buChar char="-"/>
            </a:pPr>
            <a:r>
              <a:rPr lang="en" sz="2100"/>
              <a:t>If you’re still not convinced, think about this - when you look at a normal wristwatch, how long do you spend looking at it?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1" name="Shape 2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457200" marR="0" lvl="0" indent="-361950" algn="l" rtl="0">
              <a:spcBef>
                <a:spcPts val="0"/>
              </a:spcBef>
              <a:buClr>
                <a:srgbClr val="000000"/>
              </a:buClr>
              <a:buSzPct val="100000"/>
              <a:buFont typeface="Arial"/>
              <a:buChar char="●"/>
            </a:pPr>
            <a:r>
              <a:rPr lang="en" sz="2100"/>
              <a:t>Let’s take a break and think about how the design is different… and then talk about developing for Wear.</a:t>
            </a:r>
          </a:p>
          <a:p>
            <a:pPr marR="0" lvl="0" algn="l" rtl="0">
              <a:spcBef>
                <a:spcPts val="0"/>
              </a:spcBef>
              <a:buNone/>
            </a:pPr>
            <a:endParaRPr sz="2100"/>
          </a:p>
          <a:p>
            <a:pPr marL="457200" marR="0" lvl="0" indent="-361950" algn="l" rtl="0">
              <a:spcBef>
                <a:spcPts val="0"/>
              </a:spcBef>
              <a:buClr>
                <a:srgbClr val="000000"/>
              </a:buClr>
              <a:buSzPct val="100000"/>
              <a:buFont typeface="Arial"/>
              <a:buChar char="●"/>
            </a:pPr>
            <a:r>
              <a:rPr lang="en" sz="2100" b="0" i="0" u="none" strike="noStrike" cap="none" baseline="0"/>
              <a:t>Okay, let’s talk about developing with Android Wear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1" name="Shape 2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Bridged notifications</a:t>
            </a:r>
          </a:p>
          <a:p>
            <a:pPr marL="213359" marR="0" lvl="0" indent="-213359" algn="l" rtl="0">
              <a:spcBef>
                <a:spcPts val="0"/>
              </a:spcBef>
              <a:buClr>
                <a:srgbClr val="30B5DF"/>
              </a:buClr>
              <a:buSzPct val="140000"/>
              <a:buFont typeface="Arial"/>
              <a:buChar char="-"/>
            </a:pPr>
            <a:r>
              <a:rPr lang="en-US" sz="2100" b="0" i="0" u="none" strike="noStrike" cap="none" baseline="0"/>
              <a:t>Apps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8" name="Shape 28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First: Notifications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 name="Shape 4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What’s wrong with this picture?</a:t>
            </a:r>
          </a:p>
          <a:p>
            <a:pPr marL="213359" marR="0" lvl="0" indent="-213359" algn="l" rtl="0">
              <a:spcBef>
                <a:spcPts val="0"/>
              </a:spcBef>
              <a:buClr>
                <a:srgbClr val="30B5DF"/>
              </a:buClr>
              <a:buSzPct val="140000"/>
              <a:buFont typeface="Arial"/>
              <a:buChar char="-"/>
            </a:pPr>
            <a:r>
              <a:rPr lang="en-US" sz="2100" b="0" i="0" u="none" strike="noStrike" cap="none" baseline="0"/>
              <a:t>Google’s been spending some some time looking at technology usage, and thinking deeply about ways of staying connected to the people around you, and those not currently with you.</a:t>
            </a:r>
          </a:p>
          <a:p>
            <a:pPr marL="213359" marR="0" lvl="0" indent="-213359" algn="l" rtl="0">
              <a:spcBef>
                <a:spcPts val="0"/>
              </a:spcBef>
              <a:buClr>
                <a:srgbClr val="30B5DF"/>
              </a:buClr>
              <a:buSzPct val="140000"/>
              <a:buFont typeface="Arial"/>
              <a:buChar char="-"/>
            </a:pPr>
            <a:r>
              <a:rPr lang="en-US" sz="2100" b="0" i="0" u="none" strike="noStrike" cap="none" baseline="0"/>
              <a:t>I don't need to tell you how useful a phone or a tablet is to our everyday life and there are certainly great use-cases for that.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9" name="Shape 29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The notifications on your phone can also be displayed…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 on the wearable</a:t>
            </a:r>
          </a:p>
          <a:p>
            <a:pPr marL="213359" marR="0" lvl="0" indent="-213359" algn="l" rtl="0">
              <a:spcBef>
                <a:spcPts val="0"/>
              </a:spcBef>
              <a:buClr>
                <a:srgbClr val="30B5DF"/>
              </a:buClr>
              <a:buSzPct val="140000"/>
              <a:buFont typeface="Arial"/>
              <a:buChar char="-"/>
            </a:pPr>
            <a:r>
              <a:rPr lang="en-US" sz="2100" b="0" i="0" u="none" strike="noStrike" cap="none" baseline="0"/>
              <a:t>And to get this done…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7" name="Shape 32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…you don’t have to do anything</a:t>
            </a:r>
          </a:p>
          <a:p>
            <a:pPr marL="213359" marR="0" lvl="0" indent="-213359" algn="l" rtl="0">
              <a:spcBef>
                <a:spcPts val="0"/>
              </a:spcBef>
              <a:buClr>
                <a:srgbClr val="30B5DF"/>
              </a:buClr>
              <a:buSzPct val="140000"/>
              <a:buFont typeface="Arial"/>
              <a:buChar char="-"/>
            </a:pPr>
            <a:r>
              <a:rPr lang="en-US" sz="2100" b="0" i="0" u="none" strike="noStrike" cap="none" baseline="0"/>
              <a:t>It already works out of the box.</a:t>
            </a:r>
          </a:p>
          <a:p>
            <a:pPr marL="213359" marR="0" lvl="0" indent="-213359" algn="l" rtl="0">
              <a:spcBef>
                <a:spcPts val="0"/>
              </a:spcBef>
              <a:buClr>
                <a:srgbClr val="30B5DF"/>
              </a:buClr>
              <a:buSzPct val="140000"/>
              <a:buFont typeface="Arial"/>
              <a:buChar char="-"/>
            </a:pPr>
            <a:r>
              <a:rPr lang="en-US" sz="2100" b="0" i="0" u="none" strike="noStrike" cap="none" baseline="0"/>
              <a:t>Also, notifications that buzz or sound on the companion device, will also buzz on the wearable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5" name="Shape 3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Enhanced notifications will also show up on the wearable</a:t>
            </a:r>
          </a:p>
          <a:p>
            <a:pPr marL="213359" marR="0" lvl="0" indent="-213359" algn="l" rtl="0">
              <a:spcBef>
                <a:spcPts val="0"/>
              </a:spcBef>
              <a:buClr>
                <a:srgbClr val="30B5DF"/>
              </a:buClr>
              <a:buSzPct val="140000"/>
              <a:buFont typeface="Arial"/>
              <a:buChar char="-"/>
            </a:pPr>
            <a:r>
              <a:rPr lang="en-US" sz="2100" b="0" i="0" u="none" strike="noStrike" cap="none" baseline="0"/>
              <a:t>If you implement lock screen control using RemoteControlClient, Android Wear will automatically support this.</a:t>
            </a:r>
          </a:p>
          <a:p>
            <a:pPr marL="213359" marR="0" lvl="0" indent="-213359" algn="l" rtl="0">
              <a:spcBef>
                <a:spcPts val="0"/>
              </a:spcBef>
              <a:buClr>
                <a:srgbClr val="30B5DF"/>
              </a:buClr>
              <a:buSzPct val="140000"/>
              <a:buFont typeface="Arial"/>
              <a:buChar char="-"/>
            </a:pPr>
            <a:r>
              <a:rPr lang="en-US" sz="2100" b="0" i="0" u="none" strike="noStrike" cap="none" baseline="0"/>
              <a:t>And to get this done…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65" name="Shape 36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…you still don’t have to do anything</a:t>
            </a:r>
          </a:p>
          <a:p>
            <a:pPr marL="213359" marR="0" lvl="0" indent="-213359" algn="l" rtl="0">
              <a:spcBef>
                <a:spcPts val="0"/>
              </a:spcBef>
              <a:buClr>
                <a:srgbClr val="30B5DF"/>
              </a:buClr>
              <a:buSzPct val="140000"/>
              <a:buFont typeface="Arial"/>
              <a:buChar char="-"/>
            </a:pPr>
            <a:r>
              <a:rPr lang="en-US" sz="2100" b="0" i="0" u="none" strike="noStrike" cap="none" baseline="0"/>
              <a:t>It also already works out of the box.</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6" name="Shape 38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There are three more features you can easily take advantage of by adding a few more lines of code to your Android app</a:t>
            </a:r>
          </a:p>
          <a:p>
            <a:pPr marL="213359" marR="0" lvl="0" indent="-213359" algn="l" rtl="0">
              <a:spcBef>
                <a:spcPts val="0"/>
              </a:spcBef>
              <a:buClr>
                <a:srgbClr val="30B5DF"/>
              </a:buClr>
              <a:buSzPct val="140000"/>
              <a:buFont typeface="Arial"/>
              <a:buChar char="-"/>
            </a:pPr>
            <a:r>
              <a:rPr lang="en-US" sz="2100" b="1" i="0" u="none" strike="noStrike" cap="none" baseline="0"/>
              <a:t>Stacks</a:t>
            </a:r>
            <a:r>
              <a:rPr lang="en-US" sz="2100" b="0" i="0" u="none" strike="noStrike" cap="none" baseline="0"/>
              <a:t> are like inbox-style notifications.  You can deliver multiple items in a single bundle</a:t>
            </a:r>
          </a:p>
          <a:p>
            <a:pPr marL="213359" marR="0" lvl="0" indent="-213359" algn="l" rtl="0">
              <a:spcBef>
                <a:spcPts val="0"/>
              </a:spcBef>
              <a:buClr>
                <a:srgbClr val="30B5DF"/>
              </a:buClr>
              <a:buSzPct val="140000"/>
              <a:buFont typeface="Arial"/>
              <a:buChar char="-"/>
            </a:pPr>
            <a:r>
              <a:rPr lang="en-US" sz="2100" b="1" i="0" u="none" strike="noStrike" cap="none" baseline="0"/>
              <a:t>Pages</a:t>
            </a:r>
            <a:r>
              <a:rPr lang="en-US" sz="2100" b="0" i="0" u="none" strike="noStrike" cap="none" baseline="0"/>
              <a:t> are for showing multiple screens of information on the same topic, but remember to stay glance able.</a:t>
            </a:r>
          </a:p>
          <a:p>
            <a:pPr marL="213359" marR="0" lvl="0" indent="-213359" algn="l" rtl="0">
              <a:spcBef>
                <a:spcPts val="0"/>
              </a:spcBef>
              <a:buClr>
                <a:srgbClr val="30B5DF"/>
              </a:buClr>
              <a:buSzPct val="140000"/>
              <a:buFont typeface="Arial"/>
              <a:buChar char="-"/>
            </a:pPr>
            <a:r>
              <a:rPr lang="en-US" sz="2100" b="1" i="0" u="none" strike="noStrike" cap="none" baseline="0"/>
              <a:t>Replies</a:t>
            </a:r>
            <a:r>
              <a:rPr lang="en-US" sz="2100" b="0" i="0" u="none" strike="noStrike" cap="none" baseline="0"/>
              <a:t> allow the user to reply directly from the wearable via voice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3" name="Shape 40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rtl="0">
              <a:spcBef>
                <a:spcPts val="0"/>
              </a:spcBef>
              <a:buNone/>
            </a:pPr>
            <a:r>
              <a:rPr lang="en-US"/>
              <a:t>Android Wear Style Guidelines</a:t>
            </a:r>
          </a:p>
          <a:p>
            <a:pPr lvl="0" rtl="0">
              <a:spcBef>
                <a:spcPts val="0"/>
              </a:spcBef>
              <a:buNone/>
            </a:pPr>
            <a:r>
              <a:rPr lang="en-US"/>
              <a: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0" name="Shape 41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Okay, that was notifications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7" name="Shape 41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Now let’s talk about apps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9" name="Shape 42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Sharing data between the phone and the wearable</a:t>
            </a:r>
          </a:p>
          <a:p>
            <a:pPr marL="213359" marR="0" lvl="0" indent="-213359" algn="l" rtl="0">
              <a:spcBef>
                <a:spcPts val="0"/>
              </a:spcBef>
              <a:buClr>
                <a:srgbClr val="30B5DF"/>
              </a:buClr>
              <a:buSzPct val="140000"/>
              <a:buFont typeface="Arial"/>
              <a:buChar char="-"/>
            </a:pPr>
            <a:r>
              <a:rPr lang="en-US" sz="2100" b="0" i="0" u="none" strike="noStrike" cap="none" baseline="0"/>
              <a:t>Custom UI options</a:t>
            </a:r>
          </a:p>
          <a:p>
            <a:pPr marL="213359" marR="0" lvl="0" indent="-213359" algn="l" rtl="0">
              <a:spcBef>
                <a:spcPts val="0"/>
              </a:spcBef>
              <a:buClr>
                <a:srgbClr val="30B5DF"/>
              </a:buClr>
              <a:buSzPct val="140000"/>
              <a:buFont typeface="Arial"/>
              <a:buChar char="-"/>
            </a:pPr>
            <a:r>
              <a:rPr lang="en-US" sz="2100" b="0" i="0" u="none" strike="noStrike" cap="none" baseline="0"/>
              <a:t>How to integrate voice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Android Wear aims to complete that picture </a:t>
            </a:r>
          </a:p>
          <a:p>
            <a:pPr marL="213359" marR="0" lvl="0" indent="-213359" algn="l" rtl="0">
              <a:spcBef>
                <a:spcPts val="0"/>
              </a:spcBef>
              <a:buClr>
                <a:srgbClr val="30B5DF"/>
              </a:buClr>
              <a:buSzPct val="140000"/>
              <a:buFont typeface="Arial"/>
              <a:buChar char="-"/>
            </a:pPr>
            <a:r>
              <a:rPr lang="en-US" sz="2100" b="0" i="0" u="none" strike="noStrike" cap="none" baseline="0"/>
              <a:t>by helping you stay in the moment when it's appropriate </a:t>
            </a:r>
          </a:p>
          <a:p>
            <a:pPr marL="213359" marR="0" lvl="0" indent="-213359" algn="l" rtl="0">
              <a:spcBef>
                <a:spcPts val="0"/>
              </a:spcBef>
              <a:buClr>
                <a:srgbClr val="30B5DF"/>
              </a:buClr>
              <a:buSzPct val="140000"/>
              <a:buFont typeface="Arial"/>
              <a:buChar char="-"/>
            </a:pPr>
            <a:r>
              <a:rPr lang="en-US" sz="2100" b="0" i="0" u="none" strike="noStrike" cap="none" baseline="0"/>
              <a:t>Give you useful information the moment you need it, and in just a glance.</a:t>
            </a:r>
          </a:p>
          <a:p>
            <a:pPr marL="213359" marR="0" lvl="0" indent="-213359" algn="l" rtl="0">
              <a:spcBef>
                <a:spcPts val="0"/>
              </a:spcBef>
              <a:buClr>
                <a:srgbClr val="30B5DF"/>
              </a:buClr>
              <a:buSzPct val="140000"/>
              <a:buFont typeface="Arial"/>
              <a:buChar char="-"/>
            </a:pPr>
            <a:r>
              <a:rPr lang="en-US" sz="2100" b="0" i="0" u="none" strike="noStrike" cap="none" baseline="0"/>
              <a:t>Let’s look at that in a more technical way</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6" name="Shape 4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a:t>The first step is to establish the connection</a:t>
            </a:r>
          </a:p>
          <a:p>
            <a:pPr marL="213359" marR="0" lvl="0" indent="-160020" algn="l" rtl="0">
              <a:spcBef>
                <a:spcPts val="0"/>
              </a:spcBef>
              <a:buClr>
                <a:srgbClr val="30B5DF"/>
              </a:buClr>
              <a:buFont typeface="Arial"/>
              <a:buChar char="-"/>
            </a:pPr>
            <a:endParaRPr sz="21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2" name="Shape 45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The connection between phone and wearable is provided by Google Play Services</a:t>
            </a:r>
          </a:p>
          <a:p>
            <a:pPr marL="213359" marR="0" lvl="0" indent="-213359" algn="l" rtl="0">
              <a:spcBef>
                <a:spcPts val="0"/>
              </a:spcBef>
              <a:buClr>
                <a:srgbClr val="30B5DF"/>
              </a:buClr>
              <a:buSzPct val="140000"/>
              <a:buFont typeface="Arial"/>
              <a:buChar char="-"/>
            </a:pPr>
            <a:r>
              <a:rPr lang="en-US" sz="2100" b="0" i="0" u="none" strike="noStrike" cap="none" baseline="0"/>
              <a:t>The application can send data between the phone and the watch through asynchronous calls through Google Play Services.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61" name="Shape 46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71" name="Shape 47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4" name="Shape 48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There are three types of data exchange</a:t>
            </a:r>
          </a:p>
          <a:p>
            <a:pPr marL="213359" marR="0" lvl="0" indent="-213359" algn="l" rtl="0">
              <a:spcBef>
                <a:spcPts val="0"/>
              </a:spcBef>
              <a:buClr>
                <a:srgbClr val="30B5DF"/>
              </a:buClr>
              <a:buSzPct val="140000"/>
              <a:buFont typeface="Arial"/>
              <a:buChar char="-"/>
            </a:pPr>
            <a:r>
              <a:rPr lang="en-US" sz="2100" b="1" i="0" u="none" strike="noStrike" cap="none" baseline="0"/>
              <a:t>[click] Node</a:t>
            </a:r>
            <a:r>
              <a:rPr lang="en-US" sz="2100" b="0" i="0" u="none" strike="noStrike" cap="none" baseline="0"/>
              <a:t> API helps you know when </a:t>
            </a:r>
            <a:r>
              <a:rPr lang="en-US" sz="2100" b="1" i="0" u="none" strike="noStrike" cap="none" baseline="0"/>
              <a:t>two devices are connected</a:t>
            </a:r>
            <a:r>
              <a:rPr lang="en-US" sz="2100" b="0" i="0" u="none" strike="noStrike" cap="none" baseline="0"/>
              <a:t>, which is when you can exchange data and messages between your phone and the wearable.</a:t>
            </a:r>
          </a:p>
          <a:p>
            <a:pPr marL="213359" marR="0" lvl="0" indent="-213359" algn="l" rtl="0">
              <a:spcBef>
                <a:spcPts val="0"/>
              </a:spcBef>
              <a:buClr>
                <a:srgbClr val="30B5DF"/>
              </a:buClr>
              <a:buSzPct val="140000"/>
              <a:buFont typeface="Arial"/>
              <a:buChar char="-"/>
            </a:pPr>
            <a:r>
              <a:rPr lang="en-US" sz="2100" b="1" i="0" u="none" strike="noStrike" cap="none" baseline="0"/>
              <a:t>[click] Message </a:t>
            </a:r>
            <a:r>
              <a:rPr lang="en-US" sz="2100" b="0" i="0" u="none" strike="noStrike" cap="none" baseline="0"/>
              <a:t>API allows you to exchange </a:t>
            </a:r>
            <a:r>
              <a:rPr lang="en-US" sz="2100" b="1" i="0" u="none" strike="noStrike" cap="none" baseline="0"/>
              <a:t>low latency messages</a:t>
            </a:r>
            <a:r>
              <a:rPr lang="en-US" sz="2100" b="0" i="0" u="none" strike="noStrike" cap="none" baseline="0"/>
              <a:t>.  Great for RPCs.</a:t>
            </a:r>
          </a:p>
          <a:p>
            <a:pPr marL="213359" marR="0" lvl="0" indent="-213359" algn="l" rtl="0">
              <a:spcBef>
                <a:spcPts val="0"/>
              </a:spcBef>
              <a:buClr>
                <a:srgbClr val="30B5DF"/>
              </a:buClr>
              <a:buSzPct val="140000"/>
              <a:buFont typeface="Arial"/>
              <a:buChar char="-"/>
            </a:pPr>
            <a:r>
              <a:rPr lang="en-US" sz="2100" b="1" i="0" u="none" strike="noStrike" cap="none" baseline="0"/>
              <a:t>[click] Data</a:t>
            </a:r>
            <a:r>
              <a:rPr lang="en-US" sz="2100" b="0" i="0" u="none" strike="noStrike" cap="none" baseline="0"/>
              <a:t> API give you the ability to store data that’s shared between the phone and wearable and automatically buffered when the devices are disconnected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6" name="Shape 4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Node API</a:t>
            </a:r>
          </a:p>
          <a:p>
            <a:pPr marL="213359" marR="0" lvl="0" indent="-213359" algn="l" rtl="0">
              <a:spcBef>
                <a:spcPts val="0"/>
              </a:spcBef>
              <a:buClr>
                <a:srgbClr val="30B5DF"/>
              </a:buClr>
              <a:buSzPct val="140000"/>
              <a:buFont typeface="Arial"/>
              <a:buChar char="-"/>
            </a:pPr>
            <a:r>
              <a:rPr lang="en-US" sz="2100" b="0" i="0" u="none" strike="noStrike" cap="none" baseline="0"/>
              <a:t>Can get connected nodes at any time</a:t>
            </a:r>
          </a:p>
          <a:p>
            <a:pPr marL="213359" marR="0" lvl="0" indent="-213359" algn="l" rtl="0">
              <a:spcBef>
                <a:spcPts val="0"/>
              </a:spcBef>
              <a:buClr>
                <a:srgbClr val="30B5DF"/>
              </a:buClr>
              <a:buSzPct val="140000"/>
              <a:buFont typeface="Arial"/>
              <a:buChar char="-"/>
            </a:pPr>
            <a:r>
              <a:rPr lang="en-US" sz="2100" b="0" i="0" u="none" strike="noStrike" cap="none" baseline="0"/>
              <a:t>Or be notified when a peer connects or disconnects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8" name="Shape 50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43840" marR="0" lvl="0" indent="-243840" algn="l" rtl="0">
              <a:lnSpc>
                <a:spcPct val="125000"/>
              </a:lnSpc>
              <a:spcBef>
                <a:spcPts val="0"/>
              </a:spcBef>
              <a:buClr>
                <a:srgbClr val="30B5DF"/>
              </a:buClr>
              <a:buSzPct val="140000"/>
              <a:buFont typeface="Roboto"/>
              <a:buChar char="-"/>
            </a:pPr>
            <a:r>
              <a:rPr lang="en-US" sz="2400" b="0" i="0" u="none" strike="noStrike" cap="none" baseline="0">
                <a:latin typeface="Roboto"/>
                <a:ea typeface="Roboto"/>
                <a:cs typeface="Roboto"/>
                <a:sym typeface="Roboto"/>
              </a:rPr>
              <a:t>Message API</a:t>
            </a:r>
          </a:p>
          <a:p>
            <a:pPr marL="243840" marR="0" lvl="0" indent="-243840" algn="l" rtl="0">
              <a:lnSpc>
                <a:spcPct val="125000"/>
              </a:lnSpc>
              <a:spcBef>
                <a:spcPts val="0"/>
              </a:spcBef>
              <a:buClr>
                <a:srgbClr val="30B5DF"/>
              </a:buClr>
              <a:buSzPct val="140000"/>
              <a:buFont typeface="Roboto"/>
              <a:buChar char="-"/>
            </a:pPr>
            <a:r>
              <a:rPr lang="en-US" sz="2400" b="0" i="0" u="none" strike="noStrike" cap="none" baseline="0">
                <a:latin typeface="Roboto"/>
                <a:ea typeface="Roboto"/>
                <a:cs typeface="Roboto"/>
                <a:sym typeface="Roboto"/>
              </a:rPr>
              <a:t>Send a message and be notified when one is received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0" name="Shape 52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43840" marR="0" lvl="0" indent="-243840" algn="l" rtl="0">
              <a:lnSpc>
                <a:spcPct val="125000"/>
              </a:lnSpc>
              <a:spcBef>
                <a:spcPts val="0"/>
              </a:spcBef>
              <a:buClr>
                <a:srgbClr val="30B5DF"/>
              </a:buClr>
              <a:buSzPct val="140000"/>
              <a:buFont typeface="Roboto"/>
              <a:buChar char="-"/>
            </a:pPr>
            <a:r>
              <a:rPr lang="en-US" sz="2400" b="0" i="0" u="none" strike="noStrike" cap="none" baseline="0">
                <a:latin typeface="Roboto"/>
                <a:ea typeface="Roboto"/>
                <a:cs typeface="Roboto"/>
                <a:sym typeface="Roboto"/>
              </a:rPr>
              <a:t>Data API</a:t>
            </a:r>
          </a:p>
          <a:p>
            <a:pPr marL="243840" marR="0" lvl="0" indent="-243840" algn="l" rtl="0">
              <a:lnSpc>
                <a:spcPct val="125000"/>
              </a:lnSpc>
              <a:spcBef>
                <a:spcPts val="0"/>
              </a:spcBef>
              <a:buClr>
                <a:srgbClr val="30B5DF"/>
              </a:buClr>
              <a:buSzPct val="140000"/>
              <a:buFont typeface="Roboto"/>
              <a:buChar char="-"/>
            </a:pPr>
            <a:r>
              <a:rPr lang="en-US" sz="2400" b="0" i="0" u="none" strike="noStrike" cap="none" baseline="0">
                <a:latin typeface="Roboto"/>
                <a:ea typeface="Roboto"/>
                <a:cs typeface="Roboto"/>
                <a:sym typeface="Roboto"/>
              </a:rPr>
              <a:t>Put and Get data items</a:t>
            </a:r>
          </a:p>
          <a:p>
            <a:pPr marL="243840" marR="0" lvl="0" indent="-243840" algn="l" rtl="0">
              <a:lnSpc>
                <a:spcPct val="125000"/>
              </a:lnSpc>
              <a:spcBef>
                <a:spcPts val="0"/>
              </a:spcBef>
              <a:buClr>
                <a:srgbClr val="30B5DF"/>
              </a:buClr>
              <a:buSzPct val="140000"/>
              <a:buFont typeface="Roboto"/>
              <a:buChar char="-"/>
            </a:pPr>
            <a:r>
              <a:rPr lang="en-US" sz="2400" b="0" i="0" u="none" strike="noStrike" cap="none" baseline="0">
                <a:latin typeface="Roboto"/>
                <a:ea typeface="Roboto"/>
                <a:cs typeface="Roboto"/>
                <a:sym typeface="Roboto"/>
              </a:rPr>
              <a:t>Get notified when data is changed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1" name="Shape 5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To receive data, you will need the </a:t>
            </a:r>
            <a:r>
              <a:rPr lang="en-US" sz="2100" b="1" i="0" u="none" strike="noStrike" cap="none" baseline="0"/>
              <a:t>WearableListenerService</a:t>
            </a:r>
            <a:r>
              <a:rPr lang="en-US" sz="2100" b="0" i="0" u="none" strike="noStrike" cap="none" baseline="0"/>
              <a:t> </a:t>
            </a:r>
          </a:p>
          <a:p>
            <a:pPr marL="876300" marR="0" lvl="1" indent="-266700" algn="l" rtl="0">
              <a:spcBef>
                <a:spcPts val="0"/>
              </a:spcBef>
              <a:buClr>
                <a:srgbClr val="30B5DF"/>
              </a:buClr>
              <a:buSzPct val="100000"/>
              <a:buFont typeface="Arial"/>
              <a:buChar char="-"/>
            </a:pPr>
            <a:r>
              <a:rPr lang="en-US" sz="2100" b="0" i="0" u="none" strike="noStrike" cap="none" baseline="0"/>
              <a:t>You would usually create instances of </a:t>
            </a:r>
            <a:r>
              <a:rPr lang="en-US" sz="2100" b="1" i="0" u="none" strike="noStrike" cap="none" baseline="0"/>
              <a:t>this service</a:t>
            </a:r>
            <a:r>
              <a:rPr lang="en-US" sz="2100" b="0" i="0" u="none" strike="noStrike" cap="none" baseline="0"/>
              <a:t> in both your </a:t>
            </a:r>
            <a:r>
              <a:rPr lang="en-US" sz="2100" b="1" i="0" u="none" strike="noStrike" cap="none" baseline="0"/>
              <a:t>wearable</a:t>
            </a:r>
            <a:r>
              <a:rPr lang="en-US" sz="2100" b="0" i="0" u="none" strike="noStrike" cap="none" baseline="0"/>
              <a:t> and </a:t>
            </a:r>
            <a:r>
              <a:rPr lang="en-US" sz="2100" b="1" i="0" u="none" strike="noStrike" cap="none" baseline="0"/>
              <a:t>handheld</a:t>
            </a:r>
            <a:r>
              <a:rPr lang="en-US" sz="2100" b="0" i="0" u="none" strike="noStrike" cap="none" baseline="0"/>
              <a:t> apps.</a:t>
            </a:r>
          </a:p>
          <a:p>
            <a:pPr marL="876300" marR="0" lvl="1" indent="-266700" algn="l" rtl="0">
              <a:spcBef>
                <a:spcPts val="0"/>
              </a:spcBef>
              <a:buClr>
                <a:srgbClr val="30B5DF"/>
              </a:buClr>
              <a:buSzPct val="100000"/>
              <a:buFont typeface="Arial"/>
              <a:buChar char="-"/>
            </a:pPr>
            <a:r>
              <a:rPr lang="en-US" sz="2100" b="0" i="0" u="none" strike="noStrike" cap="none" baseline="0"/>
              <a:t>If you don't care about receiving data events in one of these apps, then </a:t>
            </a:r>
            <a:r>
              <a:rPr lang="en-US" sz="2100" b="1" i="0" u="none" strike="noStrike" cap="none" baseline="0"/>
              <a:t>you don't need</a:t>
            </a:r>
            <a:r>
              <a:rPr lang="en-US" sz="2100" b="0" i="0" u="none" strike="noStrike" cap="none" baseline="0"/>
              <a:t> to implement this service in that particular app.</a:t>
            </a:r>
          </a:p>
          <a:p>
            <a:pPr marL="228600" marR="0" lvl="0" indent="-228600" algn="l" rtl="0">
              <a:spcBef>
                <a:spcPts val="0"/>
              </a:spcBef>
              <a:buClr>
                <a:srgbClr val="30B5DF"/>
              </a:buClr>
              <a:buSzPct val="100000"/>
              <a:buFont typeface="Arial"/>
              <a:buAutoNum type="arabicPeriod"/>
            </a:pPr>
            <a:r>
              <a:rPr lang="en-US" sz="2100" b="0" i="0" u="none" strike="noStrike" cap="none" baseline="0"/>
              <a:t>Simply create a </a:t>
            </a:r>
            <a:r>
              <a:rPr lang="en-US" sz="2100" b="1" i="0" u="none" strike="noStrike" cap="none" baseline="0"/>
              <a:t>class that extends</a:t>
            </a:r>
            <a:r>
              <a:rPr lang="en-US" sz="2100" b="0" i="0" u="none" strike="noStrike" cap="none" baseline="0"/>
              <a:t> WearableListenerService.</a:t>
            </a:r>
          </a:p>
          <a:p>
            <a:pPr marL="228600" marR="0" lvl="0" indent="-228600" algn="l" rtl="0">
              <a:spcBef>
                <a:spcPts val="0"/>
              </a:spcBef>
              <a:buClr>
                <a:srgbClr val="30B5DF"/>
              </a:buClr>
              <a:buSzPct val="100000"/>
              <a:buFont typeface="Arial"/>
              <a:buAutoNum type="arabicPeriod"/>
            </a:pPr>
            <a:r>
              <a:rPr lang="en-US" sz="2100" b="1" i="0" u="none" strike="noStrike" cap="none" baseline="0"/>
              <a:t>Listen for the events</a:t>
            </a:r>
            <a:r>
              <a:rPr lang="en-US" sz="2100" b="0" i="0" u="none" strike="noStrike" cap="none" baseline="0"/>
              <a:t> that you care about, such as onDataChanged().</a:t>
            </a:r>
          </a:p>
          <a:p>
            <a:pPr marL="228600" marR="0" lvl="0" indent="-228600" algn="l" rtl="0">
              <a:spcBef>
                <a:spcPts val="0"/>
              </a:spcBef>
              <a:buClr>
                <a:srgbClr val="30B5DF"/>
              </a:buClr>
              <a:buSzPct val="100000"/>
              <a:buFont typeface="Arial"/>
              <a:buAutoNum type="arabicPeriod"/>
            </a:pPr>
            <a:r>
              <a:rPr lang="en-US" sz="2100" b="0" i="0" u="none" strike="noStrike" cap="none" baseline="0"/>
              <a:t>Declare an </a:t>
            </a:r>
            <a:r>
              <a:rPr lang="en-US" sz="2100" b="1" i="0" u="none" strike="noStrike" cap="none" baseline="0"/>
              <a:t>intent filter</a:t>
            </a:r>
            <a:r>
              <a:rPr lang="en-US" sz="2100" b="0" i="0" u="none" strike="noStrike" cap="none" baseline="0"/>
              <a:t> in your Android manifest to notify the system about your </a:t>
            </a:r>
            <a:r>
              <a:rPr lang="en-US" sz="2100" b="1" i="0" u="none" strike="noStrike" cap="none" baseline="0"/>
              <a:t>WearableListenerService</a:t>
            </a:r>
            <a:r>
              <a:rPr lang="en-US" sz="2100" b="0" i="0" u="none" strike="noStrike" cap="none" baseline="0"/>
              <a:t>.</a:t>
            </a:r>
          </a:p>
          <a:p>
            <a:pPr marL="822960" marR="0" lvl="1" indent="-213360" algn="l" rtl="0">
              <a:spcBef>
                <a:spcPts val="0"/>
              </a:spcBef>
              <a:buClr>
                <a:srgbClr val="30B5DF"/>
              </a:buClr>
              <a:buSzPct val="140000"/>
              <a:buFont typeface="Arial"/>
              <a:buChar char="-"/>
            </a:pPr>
            <a:r>
              <a:rPr lang="en-US" sz="2100" b="0" i="0" u="none" strike="noStrike" cap="none" baseline="0"/>
              <a:t>This allows the system to bind your service as needed.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3" name="Shape 5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Now let’s talk about </a:t>
            </a:r>
            <a:r>
              <a:rPr lang="en-US" sz="2100" b="1" i="0" u="none" strike="noStrike" cap="none" baseline="0"/>
              <a:t>Custom UI</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 name="Shape 5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This is your day with </a:t>
            </a:r>
            <a:r>
              <a:rPr lang="en-US" sz="2100" b="1" i="0" u="none" strike="noStrike" cap="none" baseline="0"/>
              <a:t>your phone</a:t>
            </a:r>
          </a:p>
          <a:p>
            <a:pPr marL="213359" marR="0" lvl="0" indent="-213359" algn="l" rtl="0">
              <a:spcBef>
                <a:spcPts val="0"/>
              </a:spcBef>
              <a:buClr>
                <a:srgbClr val="30B5DF"/>
              </a:buClr>
              <a:buSzPct val="140000"/>
              <a:buFont typeface="Arial"/>
              <a:buChar char="-"/>
            </a:pPr>
            <a:r>
              <a:rPr lang="en-US" sz="2100" b="0" i="0" u="none" strike="noStrike" cap="none" baseline="0"/>
              <a:t>Notice the length of </a:t>
            </a:r>
            <a:r>
              <a:rPr lang="en-US" sz="2100" b="1" i="0" u="none" strike="noStrike" cap="none" baseline="0"/>
              <a:t>time it takes</a:t>
            </a:r>
            <a:r>
              <a:rPr lang="en-US" sz="2100" b="0" i="0" u="none" strike="noStrike" cap="none" baseline="0"/>
              <a:t> to pull out your phone out of your pocket, unlock it, navigate to what you want, and then engage with it</a:t>
            </a:r>
          </a:p>
          <a:p>
            <a:pPr marL="213359" marR="0" lvl="0" indent="-213359" algn="l" rtl="0">
              <a:spcBef>
                <a:spcPts val="0"/>
              </a:spcBef>
              <a:buClr>
                <a:srgbClr val="30B5DF"/>
              </a:buClr>
              <a:buSzPct val="140000"/>
              <a:buFont typeface="Arial"/>
              <a:buChar char="-"/>
            </a:pPr>
            <a:r>
              <a:rPr lang="en-US" sz="2100" b="0" i="0" u="none" strike="noStrike" cap="none" baseline="0"/>
              <a:t>There are certainly times that you want to get lost in your phone - commuting on a train or waiting in line somewhere.</a:t>
            </a:r>
          </a:p>
          <a:p>
            <a:pPr marL="213359" marR="0" lvl="0" indent="-213359" algn="l" rtl="0">
              <a:spcBef>
                <a:spcPts val="0"/>
              </a:spcBef>
              <a:buClr>
                <a:srgbClr val="30B5DF"/>
              </a:buClr>
              <a:buSzPct val="140000"/>
              <a:buFont typeface="Arial"/>
              <a:buChar char="-"/>
            </a:pPr>
            <a:r>
              <a:rPr lang="en-US" sz="2100" b="0" i="0" u="none" strike="noStrike" cap="none" baseline="0"/>
              <a:t>However, there's </a:t>
            </a:r>
            <a:r>
              <a:rPr lang="en-US" sz="2100" b="1" i="0" u="none" strike="noStrike" cap="none" baseline="0"/>
              <a:t>hefty time and attention cost</a:t>
            </a:r>
            <a:r>
              <a:rPr lang="en-US" sz="2100" b="0" i="0" u="none" strike="noStrike" cap="none" baseline="0"/>
              <a:t> if you only want to feel connected when you are out and about especially when you are with other people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6" name="Shape 55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Custom notifications</a:t>
            </a:r>
          </a:p>
          <a:p>
            <a:pPr marL="213359" marR="0" lvl="0" indent="-213359" algn="l" rtl="0">
              <a:spcBef>
                <a:spcPts val="0"/>
              </a:spcBef>
              <a:buClr>
                <a:srgbClr val="30B5DF"/>
              </a:buClr>
              <a:buSzPct val="140000"/>
              <a:buFont typeface="Arial"/>
              <a:buChar char="-"/>
            </a:pPr>
            <a:r>
              <a:rPr lang="en-US" sz="2100" b="0" i="0" u="none" strike="noStrike" cap="none" baseline="0"/>
              <a:t>(unofficial) Wearable UI Library</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2" name="Shape 57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In general, you should </a:t>
            </a:r>
            <a:r>
              <a:rPr lang="en-US" sz="2100" b="1" i="0" u="none" strike="noStrike" cap="none" baseline="0"/>
              <a:t>create notifications on the handheld</a:t>
            </a:r>
            <a:r>
              <a:rPr lang="en-US" sz="2100" b="0" i="0" u="none" strike="noStrike" cap="none" baseline="0"/>
              <a:t> and let them automatically </a:t>
            </a:r>
            <a:r>
              <a:rPr lang="en-US" sz="2100" b="1" i="0" u="none" strike="noStrike" cap="none" baseline="0"/>
              <a:t>sync to the wearable</a:t>
            </a:r>
            <a:r>
              <a:rPr lang="en-US" sz="2100" b="0" i="0" u="none" strike="noStrike" cap="none" baseline="0"/>
              <a:t>. This lets you </a:t>
            </a:r>
            <a:r>
              <a:rPr lang="en-US" sz="2100" b="1" i="0" u="none" strike="noStrike" cap="none" baseline="0"/>
              <a:t>build your notifications once</a:t>
            </a:r>
            <a:r>
              <a:rPr lang="en-US" sz="2100" b="0" i="0" u="none" strike="noStrike" cap="none" baseline="0"/>
              <a:t> and have them </a:t>
            </a:r>
            <a:r>
              <a:rPr lang="en-US" sz="2100" b="1" i="0" u="none" strike="noStrike" cap="none" baseline="0"/>
              <a:t>appear on many types of devices</a:t>
            </a:r>
            <a:r>
              <a:rPr lang="en-US" sz="2100" b="0" i="0" u="none" strike="noStrike" cap="none" baseline="0"/>
              <a:t>.</a:t>
            </a:r>
          </a:p>
          <a:p>
            <a:pPr marL="213359" marR="0" lvl="0" indent="-213359" algn="l" rtl="0">
              <a:spcBef>
                <a:spcPts val="0"/>
              </a:spcBef>
              <a:buClr>
                <a:srgbClr val="30B5DF"/>
              </a:buClr>
              <a:buSzPct val="140000"/>
              <a:buFont typeface="Arial"/>
              <a:buChar char="-"/>
            </a:pPr>
            <a:r>
              <a:rPr lang="en-US" sz="2100" b="0" i="0" u="none" strike="noStrike" cap="none" baseline="0"/>
              <a:t>If the standard notification </a:t>
            </a:r>
            <a:r>
              <a:rPr lang="en-US" sz="2100" b="1" i="0" u="none" strike="noStrike" cap="none" baseline="0"/>
              <a:t>styles don't work for you</a:t>
            </a:r>
            <a:r>
              <a:rPr lang="en-US" sz="2100" b="0" i="0" u="none" strike="noStrike" cap="none" baseline="0"/>
              <a:t> (such as NotificationCompat.BigTextStyle or NotificationCompat.InboxStyle), you can </a:t>
            </a:r>
            <a:r>
              <a:rPr lang="en-US" sz="2100" b="1" i="0" u="none" strike="noStrike" cap="none" baseline="0"/>
              <a:t>display an activity with a custom layout</a:t>
            </a:r>
            <a:r>
              <a:rPr lang="en-US" sz="2100" b="0" i="0" u="none" strike="noStrike" cap="none" baseline="0"/>
              <a:t>.</a:t>
            </a:r>
          </a:p>
          <a:p>
            <a:pPr marL="213359" marR="0" lvl="0" indent="-213359" algn="l" rtl="0">
              <a:spcBef>
                <a:spcPts val="0"/>
              </a:spcBef>
              <a:buClr>
                <a:srgbClr val="30B5DF"/>
              </a:buClr>
              <a:buSzPct val="140000"/>
              <a:buFont typeface="Arial"/>
              <a:buChar char="-"/>
            </a:pPr>
            <a:r>
              <a:rPr lang="en-US" sz="2100" b="0" i="0" u="none" strike="noStrike" cap="none" baseline="0"/>
              <a:t>You can </a:t>
            </a:r>
            <a:r>
              <a:rPr lang="en-US" sz="2100" b="1" i="0" u="none" strike="noStrike" cap="none" baseline="0"/>
              <a:t>only create</a:t>
            </a:r>
            <a:r>
              <a:rPr lang="en-US" sz="2100" b="0" i="0" u="none" strike="noStrike" cap="none" baseline="0"/>
              <a:t> and issue custom notifications </a:t>
            </a:r>
            <a:r>
              <a:rPr lang="en-US" sz="2100" b="1" i="0" u="none" strike="noStrike" cap="none" baseline="0"/>
              <a:t>on the wearable</a:t>
            </a:r>
            <a:r>
              <a:rPr lang="en-US" sz="2100" b="0" i="0" u="none" strike="noStrike" cap="none" baseline="0"/>
              <a:t>, and the system </a:t>
            </a:r>
            <a:r>
              <a:rPr lang="en-US" sz="2100" b="1" i="0" u="none" strike="noStrike" cap="none" baseline="0"/>
              <a:t>does not sync</a:t>
            </a:r>
            <a:r>
              <a:rPr lang="en-US" sz="2100" b="0" i="0" u="none" strike="noStrike" cap="none" baseline="0"/>
              <a:t> these notifications to the handheld.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3" name="Shape 5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There’s an unofficial UI library that helps you build UIs that are designed for wearables.</a:t>
            </a:r>
          </a:p>
          <a:p>
            <a:pPr marL="213359" marR="0" lvl="0" indent="-213359" algn="l" rtl="0">
              <a:spcBef>
                <a:spcPts val="0"/>
              </a:spcBef>
              <a:buClr>
                <a:srgbClr val="30B5DF"/>
              </a:buClr>
              <a:buSzPct val="140000"/>
              <a:buFont typeface="Arial"/>
              <a:buChar char="-"/>
            </a:pPr>
            <a:r>
              <a:rPr lang="en-US" sz="2100" b="0" i="0" u="none" strike="noStrike" cap="none" baseline="0"/>
              <a:t>It’s automatically included when you create your wearable app with the Android Studio Project Wizard.</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6" name="Shape 5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These are some of the major classes you get</a:t>
            </a:r>
          </a:p>
          <a:p>
            <a:pPr marL="213359" marR="0" lvl="0" indent="-213359" algn="l" rtl="0">
              <a:spcBef>
                <a:spcPts val="0"/>
              </a:spcBef>
              <a:buClr>
                <a:srgbClr val="30B5DF"/>
              </a:buClr>
              <a:buSzPct val="140000"/>
              <a:buFont typeface="Arial"/>
              <a:buChar char="-"/>
            </a:pPr>
            <a:r>
              <a:rPr lang="en-US" sz="2100" b="0" i="0" u="none" strike="noStrike" cap="none" baseline="0"/>
              <a:t>A couple of my favorites are…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8" name="Shape 60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And finally, </a:t>
            </a:r>
            <a:r>
              <a:rPr lang="en-US" sz="2100" b="1" i="0" u="none" strike="noStrike" cap="none" baseline="0"/>
              <a:t>voice actions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4" name="Shape 62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1" i="0" u="none" strike="noStrike" cap="none" baseline="0"/>
              <a:t>[click]</a:t>
            </a:r>
            <a:r>
              <a:rPr lang="en-US" sz="2100" b="0" i="0" u="none" strike="noStrike" cap="none" baseline="0"/>
              <a:t> </a:t>
            </a:r>
            <a:r>
              <a:rPr lang="en-US" sz="2100" b="1" i="0" u="none" strike="noStrike" cap="none" baseline="0"/>
              <a:t>System-provided</a:t>
            </a:r>
            <a:r>
              <a:rPr lang="en-US" sz="2100" b="0" i="0" u="none" strike="noStrike" cap="none" baseline="0"/>
              <a:t> actions are </a:t>
            </a:r>
            <a:r>
              <a:rPr lang="en-US" sz="2100" b="1" i="0" u="none" strike="noStrike" cap="none" baseline="0"/>
              <a:t>task-based</a:t>
            </a:r>
            <a:r>
              <a:rPr lang="en-US" sz="2100" b="0" i="0" u="none" strike="noStrike" cap="none" baseline="0"/>
              <a:t> and built into the wear platform and specified with an </a:t>
            </a:r>
            <a:r>
              <a:rPr lang="en-US" sz="2100" b="1" i="0" u="none" strike="noStrike" cap="none" baseline="0"/>
              <a:t>intent-filter</a:t>
            </a:r>
            <a:r>
              <a:rPr lang="en-US" sz="2100" b="0" i="0" u="none" strike="noStrike" cap="none" baseline="0"/>
              <a:t>.</a:t>
            </a:r>
          </a:p>
          <a:p>
            <a:pPr marL="213359" marR="0" lvl="0" indent="-213359" algn="l" rtl="0">
              <a:spcBef>
                <a:spcPts val="0"/>
              </a:spcBef>
              <a:buClr>
                <a:srgbClr val="30B5DF"/>
              </a:buClr>
              <a:buSzPct val="140000"/>
              <a:buFont typeface="Arial"/>
              <a:buChar char="-"/>
            </a:pPr>
            <a:r>
              <a:rPr lang="en-US" sz="2100" b="1" i="0" u="none" strike="noStrike" cap="none" baseline="0"/>
              <a:t>[click]</a:t>
            </a:r>
            <a:r>
              <a:rPr lang="en-US" sz="2100" b="0" i="0" u="none" strike="noStrike" cap="none" baseline="0"/>
              <a:t> </a:t>
            </a:r>
            <a:r>
              <a:rPr lang="en-US" sz="2100" b="1" i="0" u="none" strike="noStrike" cap="none" baseline="0"/>
              <a:t>App-provided</a:t>
            </a:r>
            <a:r>
              <a:rPr lang="en-US" sz="2100" b="0" i="0" u="none" strike="noStrike" cap="none" baseline="0"/>
              <a:t> actions are </a:t>
            </a:r>
            <a:r>
              <a:rPr lang="en-US" sz="2100" b="1" i="0" u="none" strike="noStrike" cap="none" baseline="0"/>
              <a:t>app-based</a:t>
            </a:r>
            <a:r>
              <a:rPr lang="en-US" sz="2100" b="0" i="0" u="none" strike="noStrike" cap="none" baseline="0"/>
              <a:t> and are declared like a </a:t>
            </a:r>
            <a:r>
              <a:rPr lang="en-US" sz="2100" b="1" i="0" u="none" strike="noStrike" cap="none" baseline="0"/>
              <a:t>launcher icon</a:t>
            </a:r>
            <a:r>
              <a:rPr lang="en-US" sz="2100" b="0" i="0" u="none" strike="noStrike" cap="none" baseline="0"/>
              <a:t>.</a:t>
            </a:r>
          </a:p>
          <a:p>
            <a:pPr marL="213359" marR="0" lvl="0" indent="-213359" algn="l" rtl="0">
              <a:spcBef>
                <a:spcPts val="0"/>
              </a:spcBef>
              <a:buClr>
                <a:srgbClr val="30B5DF"/>
              </a:buClr>
              <a:buSzPct val="140000"/>
              <a:buFont typeface="Arial"/>
              <a:buChar char="-"/>
            </a:pPr>
            <a:r>
              <a:rPr lang="en-US" sz="2100" b="1" i="0" u="none" strike="noStrike" cap="none" baseline="0"/>
              <a:t>[click]</a:t>
            </a:r>
            <a:r>
              <a:rPr lang="en-US" sz="2100" b="0" i="0" u="none" strike="noStrike" cap="none" baseline="0"/>
              <a:t> </a:t>
            </a:r>
            <a:r>
              <a:rPr lang="en-US" sz="2100" b="1" i="0" u="none" strike="noStrike" cap="none" baseline="0"/>
              <a:t>Free-form Speech</a:t>
            </a:r>
            <a:r>
              <a:rPr lang="en-US" sz="2100" b="0" i="0" u="none" strike="noStrike" cap="none" baseline="0"/>
              <a:t> Input uses the </a:t>
            </a:r>
            <a:r>
              <a:rPr lang="en-US" sz="2100" b="1" i="0" u="none" strike="noStrike" cap="none" baseline="0"/>
              <a:t>Speech Recognizer activity</a:t>
            </a:r>
            <a:r>
              <a:rPr lang="en-US" sz="2100" b="0" i="0" u="none" strike="noStrike" cap="none" baseline="0"/>
              <a:t> to get speech input from the user.</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6" name="Shape 63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1" i="0" u="none" strike="noStrike" cap="none" baseline="0"/>
              <a:t>System provided</a:t>
            </a:r>
            <a:r>
              <a:rPr lang="en-US" sz="2100" b="0" i="0" u="none" strike="noStrike" cap="none" baseline="0"/>
              <a:t> voice actions</a:t>
            </a:r>
          </a:p>
          <a:p>
            <a:pPr marL="213359" marR="0" lvl="0" indent="-213359" algn="l" rtl="0">
              <a:spcBef>
                <a:spcPts val="0"/>
              </a:spcBef>
              <a:buClr>
                <a:srgbClr val="30B5DF"/>
              </a:buClr>
              <a:buSzPct val="140000"/>
              <a:buFont typeface="Arial"/>
              <a:buChar char="-"/>
            </a:pPr>
            <a:r>
              <a:rPr lang="en-US" sz="2100" b="0" i="0" u="none" strike="noStrike" cap="none" baseline="0"/>
              <a:t>You </a:t>
            </a:r>
            <a:r>
              <a:rPr lang="en-US" sz="2100" b="1" i="0" u="none" strike="noStrike" cap="none" baseline="0"/>
              <a:t>filter for them in the activity that you want to start</a:t>
            </a:r>
            <a:r>
              <a:rPr lang="en-US" sz="2100" b="0" i="0" u="none" strike="noStrike" cap="none" baseline="0"/>
              <a:t> when the voice action is spoken.</a:t>
            </a:r>
          </a:p>
          <a:p>
            <a:pPr marL="213359" marR="0" lvl="0" indent="-213359" algn="l" rtl="0">
              <a:spcBef>
                <a:spcPts val="0"/>
              </a:spcBef>
              <a:buClr>
                <a:srgbClr val="30B5DF"/>
              </a:buClr>
              <a:buSzPct val="140000"/>
              <a:buFont typeface="Arial"/>
              <a:buChar char="-"/>
            </a:pPr>
            <a:r>
              <a:rPr lang="en-US" sz="2100" b="0" i="0" u="none" strike="noStrike" cap="none" baseline="0"/>
              <a:t>Examples include "Take a note" or "Set an alarm".</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9" name="Shape 6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These are the commands available on Android Wear today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Shape 6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61" name="Shape 66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1" i="0" u="none" strike="noStrike" cap="none" baseline="0"/>
              <a:t>App provided</a:t>
            </a:r>
            <a:r>
              <a:rPr lang="en-US" sz="2100" b="0" i="0" u="none" strike="noStrike" cap="none" baseline="0"/>
              <a:t> voice actions</a:t>
            </a:r>
          </a:p>
          <a:p>
            <a:pPr marL="213359" marR="0" lvl="0" indent="-213359" algn="l" rtl="0">
              <a:spcBef>
                <a:spcPts val="0"/>
              </a:spcBef>
              <a:buClr>
                <a:srgbClr val="30B5DF"/>
              </a:buClr>
              <a:buSzPct val="140000"/>
              <a:buFont typeface="Arial"/>
              <a:buChar char="-"/>
            </a:pPr>
            <a:r>
              <a:rPr lang="en-US" sz="2100" b="0" i="0" u="none" strike="noStrike" cap="none" baseline="0"/>
              <a:t>These voice actions are </a:t>
            </a:r>
            <a:r>
              <a:rPr lang="en-US" sz="2100" b="1" i="0" u="none" strike="noStrike" cap="none" baseline="0"/>
              <a:t>app-based</a:t>
            </a:r>
            <a:r>
              <a:rPr lang="en-US" sz="2100" b="0" i="0" u="none" strike="noStrike" cap="none" baseline="0"/>
              <a:t>, and you </a:t>
            </a:r>
            <a:r>
              <a:rPr lang="en-US" sz="2100" b="1" i="0" u="none" strike="noStrike" cap="none" baseline="0"/>
              <a:t>declare them just like a launcher icon</a:t>
            </a:r>
            <a:r>
              <a:rPr lang="en-US" sz="2100" b="0" i="0" u="none" strike="noStrike" cap="none" baseline="0"/>
              <a:t>.</a:t>
            </a:r>
          </a:p>
          <a:p>
            <a:pPr marL="213359" marR="0" lvl="0" indent="-213359" algn="l" rtl="0">
              <a:spcBef>
                <a:spcPts val="0"/>
              </a:spcBef>
              <a:buClr>
                <a:srgbClr val="30B5DF"/>
              </a:buClr>
              <a:buSzPct val="140000"/>
              <a:buFont typeface="Arial"/>
              <a:buChar char="-"/>
            </a:pPr>
            <a:r>
              <a:rPr lang="en-US" sz="2100" b="0" i="0" u="none" strike="noStrike" cap="none" baseline="0"/>
              <a:t>Users say "Start " to use these voice actions and an activity that you specify starts.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3" name="Shape 6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Speech recognizer</a:t>
            </a:r>
          </a:p>
          <a:p>
            <a:pPr marL="213359" marR="0" lvl="0" indent="-213359" algn="l" rtl="0">
              <a:spcBef>
                <a:spcPts val="0"/>
              </a:spcBef>
              <a:buClr>
                <a:srgbClr val="30B5DF"/>
              </a:buClr>
              <a:buSzPct val="140000"/>
              <a:buFont typeface="Arial"/>
              <a:buChar char="-"/>
            </a:pPr>
            <a:r>
              <a:rPr lang="en-US" sz="2100" b="0" i="0" u="none" strike="noStrike" cap="none" baseline="0"/>
              <a:t>In addition to using voice actions to launch activities, you can also call the system's built-in Speech Recognizer activity to </a:t>
            </a:r>
            <a:r>
              <a:rPr lang="en-US" sz="2100" b="1" i="0" u="none" strike="noStrike" cap="none" baseline="0"/>
              <a:t>obtain speech input from users</a:t>
            </a:r>
            <a:r>
              <a:rPr lang="en-US" sz="2100" b="0" i="0" u="none" strike="noStrike" cap="none" baseline="0"/>
              <a:t>.</a:t>
            </a:r>
          </a:p>
          <a:p>
            <a:pPr marL="213359" marR="0" lvl="0" indent="-213359" algn="l" rtl="0">
              <a:spcBef>
                <a:spcPts val="0"/>
              </a:spcBef>
              <a:buClr>
                <a:srgbClr val="30B5DF"/>
              </a:buClr>
              <a:buSzPct val="140000"/>
              <a:buFont typeface="Arial"/>
              <a:buChar char="-"/>
            </a:pPr>
            <a:r>
              <a:rPr lang="en-US" sz="2100" b="0" i="0" u="none" strike="noStrike" cap="none" baseline="0"/>
              <a:t>This is useful to obtain input from users and then process it, such as </a:t>
            </a:r>
            <a:r>
              <a:rPr lang="en-US" sz="2100" b="1" i="0" u="none" strike="noStrike" cap="none" baseline="0"/>
              <a:t>doing a search</a:t>
            </a:r>
            <a:r>
              <a:rPr lang="en-US" sz="2100" b="0" i="0" u="none" strike="noStrike" cap="none" baseline="0"/>
              <a:t> or </a:t>
            </a:r>
            <a:r>
              <a:rPr lang="en-US" sz="2100" b="1" i="0" u="none" strike="noStrike" cap="none" baseline="0"/>
              <a:t>sending it as a message</a:t>
            </a:r>
            <a:r>
              <a:rPr lang="en-US" sz="2100" b="0" i="0" u="none" strike="noStrike" cap="none" baseline="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 name="Shape 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This is the same set of interactions on a wearable, but notice the </a:t>
            </a:r>
            <a:r>
              <a:rPr lang="en-US" sz="2100" b="1" i="0" u="none" strike="noStrike" cap="none" baseline="0"/>
              <a:t>reduced overhead</a:t>
            </a:r>
            <a:r>
              <a:rPr lang="en-US" sz="2100" b="0" i="0" u="none" strike="noStrike" cap="none" baseline="0"/>
              <a:t> per interaction</a:t>
            </a:r>
          </a:p>
          <a:p>
            <a:pPr marL="213359" marR="0" lvl="0" indent="-213359" algn="l" rtl="0">
              <a:spcBef>
                <a:spcPts val="0"/>
              </a:spcBef>
              <a:buClr>
                <a:srgbClr val="30B5DF"/>
              </a:buClr>
              <a:buSzPct val="140000"/>
              <a:buFont typeface="Arial"/>
              <a:buChar char="-"/>
            </a:pPr>
            <a:r>
              <a:rPr lang="en-US" sz="2100" b="0" i="0" u="none" strike="noStrike" cap="none" baseline="0"/>
              <a:t>This is what is meant by “More present in the real world, and yet, more connected to the virtual world”</a:t>
            </a:r>
          </a:p>
          <a:p>
            <a:pPr marL="213359" marR="0" lvl="0" indent="-213359" algn="l" rtl="0">
              <a:spcBef>
                <a:spcPts val="0"/>
              </a:spcBef>
              <a:buClr>
                <a:srgbClr val="30B5DF"/>
              </a:buClr>
              <a:buSzPct val="140000"/>
              <a:buFont typeface="Arial"/>
              <a:buChar char="-"/>
            </a:pPr>
            <a:r>
              <a:rPr lang="en-US" sz="2100" b="0" i="0" u="none" strike="noStrike" cap="none" baseline="0"/>
              <a:t>Now what does that mean for your development?</a:t>
            </a:r>
          </a:p>
          <a:p>
            <a:pPr marL="213359" marR="0" lvl="0" indent="-213359" algn="l" rtl="0">
              <a:spcBef>
                <a:spcPts val="0"/>
              </a:spcBef>
              <a:buClr>
                <a:srgbClr val="30B5DF"/>
              </a:buClr>
              <a:buSzPct val="140000"/>
              <a:buFont typeface="Arial"/>
              <a:buChar char="-"/>
            </a:pPr>
            <a:r>
              <a:rPr lang="en-US" sz="2100" b="0" i="0" u="none" strike="noStrike" cap="none" baseline="0"/>
              <a:t>Well, to start with (and this is important), it’s a fundamentally different User Interaction model</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a:spcBef>
                <a:spcPts val="0"/>
              </a:spcBef>
              <a:buNone/>
            </a:pPr>
            <a:endParaRPr/>
          </a:p>
        </p:txBody>
      </p:sp>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1" name="Shape 3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sz="2200">
                <a:latin typeface="Merriweather Sans"/>
                <a:ea typeface="Merriweather Sans"/>
                <a:cs typeface="Merriweather Sans"/>
                <a:sym typeface="Merriweather Sans"/>
              </a:rPr>
              <a:t>Any questions?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5" name="Shape 69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100" b="0" i="0" u="none" strike="noStrike" cap="none" baseline="0"/>
              <a:t>End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0" name="Shape 7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100" b="0" i="0" u="none" strike="noStrike" cap="none" baseline="0"/>
              <a:t>Safety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3" name="Shape 40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rtl="0">
              <a:spcBef>
                <a:spcPts val="0"/>
              </a:spcBef>
              <a:buNone/>
            </a:pPr>
            <a:r>
              <a:rPr lang="en-US"/>
              <a:t>Android Wear Style Guidelines</a:t>
            </a:r>
          </a:p>
          <a:p>
            <a:pPr lvl="0" rtl="0">
              <a:spcBef>
                <a:spcPts val="0"/>
              </a:spcBef>
              <a:buNone/>
            </a:pPr>
            <a:r>
              <a:rPr 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 name="Shape 6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And you can tell, just by looking at this device.  It’s fundamentally different than other mobile devices.</a:t>
            </a:r>
          </a:p>
          <a:p>
            <a:pPr marL="213359" marR="0" lvl="0" indent="-213359" algn="l" rtl="0">
              <a:spcBef>
                <a:spcPts val="0"/>
              </a:spcBef>
              <a:buClr>
                <a:srgbClr val="30B5DF"/>
              </a:buClr>
              <a:buSzPct val="140000"/>
              <a:buFont typeface="Arial"/>
              <a:buChar char="-"/>
            </a:pPr>
            <a:r>
              <a:rPr lang="en-US" sz="2100" b="0" i="0" u="none" strike="noStrike" cap="none" baseline="0"/>
              <a:t>To really nail the user experience you gotta re-think it a little…</a:t>
            </a:r>
          </a:p>
          <a:p>
            <a:pPr marL="213359" marR="0" lvl="0" indent="-213359" algn="l" rtl="0">
              <a:spcBef>
                <a:spcPts val="0"/>
              </a:spcBef>
              <a:buClr>
                <a:srgbClr val="30B5DF"/>
              </a:buClr>
              <a:buSzPct val="140000"/>
              <a:buFont typeface="Arial"/>
              <a:buChar char="-"/>
            </a:pPr>
            <a:r>
              <a:rPr lang="en-US" sz="2100" b="0" i="0" u="none" strike="noStrike" cap="none" baseline="0"/>
              <a:t>When considering which features of your service you'd like to make available on the wrist, consider this question:"What couldn't we do on the phone, that we can now do on the wrist?  What now becomes possible?"</a:t>
            </a:r>
          </a:p>
          <a:p>
            <a:pPr marL="213359" marR="0" lvl="0" indent="-213359" algn="l" rtl="0">
              <a:spcBef>
                <a:spcPts val="0"/>
              </a:spcBef>
              <a:buClr>
                <a:srgbClr val="30B5DF"/>
              </a:buClr>
              <a:buSzPct val="140000"/>
              <a:buFont typeface="Arial"/>
              <a:buChar char="-"/>
            </a:pPr>
            <a:r>
              <a:rPr lang="en-US" sz="2100" b="0" i="0" u="none" strike="noStrike" cap="none" baseline="0"/>
              <a:t>Then focus on that.</a:t>
            </a:r>
          </a:p>
          <a:p>
            <a:pPr marL="213359" marR="0" lvl="0" indent="-213359" algn="l" rtl="0">
              <a:spcBef>
                <a:spcPts val="0"/>
              </a:spcBef>
              <a:buClr>
                <a:srgbClr val="30B5DF"/>
              </a:buClr>
              <a:buSzPct val="140000"/>
              <a:buFont typeface="Arial"/>
              <a:buChar char="-"/>
            </a:pPr>
            <a:r>
              <a:rPr lang="en-US" sz="2100" b="0" i="0" u="none" strike="noStrike" cap="none" baseline="0"/>
              <a:t>Also, you gotta try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3" name="Shape 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a:t>It may sound silly, but try putting the watch on and standing up when you test it out.  Get yourself in the situation, so you know what it feels like to use the service on the go.</a:t>
            </a:r>
          </a:p>
          <a:p>
            <a:pPr marL="213359" marR="0" lvl="0" indent="-213359" algn="l" rtl="0">
              <a:spcBef>
                <a:spcPts val="0"/>
              </a:spcBef>
              <a:buClr>
                <a:srgbClr val="30B5DF"/>
              </a:buClr>
              <a:buSzPct val="140000"/>
              <a:buFont typeface="Arial"/>
              <a:buChar char="-"/>
            </a:pPr>
            <a:r>
              <a:rPr lang="en-US" sz="2100" b="0" i="0" u="none" strike="noStrike" cap="none" baseline="0"/>
              <a:t>Here’s an example of a very basic but essential difference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resentation Title">
    <p:spTree>
      <p:nvGrpSpPr>
        <p:cNvPr id="1" name="Shape 7"/>
        <p:cNvGrpSpPr/>
        <p:nvPr/>
      </p:nvGrpSpPr>
      <p:grpSpPr>
        <a:xfrm>
          <a:off x="0" y="0"/>
          <a:ext cx="0" cy="0"/>
          <a:chOff x="0" y="0"/>
          <a:chExt cx="0" cy="0"/>
        </a:xfrm>
      </p:grpSpPr>
      <p:sp>
        <p:nvSpPr>
          <p:cNvPr id="8" name="Shape 8"/>
          <p:cNvSpPr txBox="1">
            <a:spLocks noGrp="1"/>
          </p:cNvSpPr>
          <p:nvPr>
            <p:ph type="title"/>
          </p:nvPr>
        </p:nvSpPr>
        <p:spPr>
          <a:xfrm>
            <a:off x="5078857" y="1016941"/>
            <a:ext cx="17267635" cy="7112000"/>
          </a:xfrm>
          <a:prstGeom prst="rect">
            <a:avLst/>
          </a:prstGeom>
          <a:noFill/>
          <a:ln>
            <a:noFill/>
          </a:ln>
        </p:spPr>
        <p:txBody>
          <a:bodyPr lIns="91425" tIns="91425" rIns="91425" bIns="91425" anchor="b" anchorCtr="0"/>
          <a:lstStyle>
            <a:lvl1pPr rtl="0">
              <a:lnSpc>
                <a:spcPct val="80000"/>
              </a:lnSpc>
              <a:spcBef>
                <a:spcPts val="0"/>
              </a:spcBef>
              <a:defRPr/>
            </a:lvl1pPr>
            <a:lvl2pPr rtl="0">
              <a:lnSpc>
                <a:spcPct val="80000"/>
              </a:lnSpc>
              <a:spcBef>
                <a:spcPts val="0"/>
              </a:spcBef>
              <a:defRPr/>
            </a:lvl2pPr>
            <a:lvl3pPr rtl="0">
              <a:lnSpc>
                <a:spcPct val="80000"/>
              </a:lnSpc>
              <a:spcBef>
                <a:spcPts val="0"/>
              </a:spcBef>
              <a:defRPr/>
            </a:lvl3pPr>
            <a:lvl4pPr rtl="0">
              <a:lnSpc>
                <a:spcPct val="80000"/>
              </a:lnSpc>
              <a:spcBef>
                <a:spcPts val="0"/>
              </a:spcBef>
              <a:defRPr/>
            </a:lvl4pPr>
            <a:lvl5pPr rtl="0">
              <a:lnSpc>
                <a:spcPct val="80000"/>
              </a:lnSpc>
              <a:spcBef>
                <a:spcPts val="0"/>
              </a:spcBef>
              <a:defRPr/>
            </a:lvl5pPr>
            <a:lvl6pPr indent="457200" rtl="0">
              <a:lnSpc>
                <a:spcPct val="80000"/>
              </a:lnSpc>
              <a:spcBef>
                <a:spcPts val="0"/>
              </a:spcBef>
              <a:defRPr/>
            </a:lvl6pPr>
            <a:lvl7pPr indent="914400" rtl="0">
              <a:lnSpc>
                <a:spcPct val="80000"/>
              </a:lnSpc>
              <a:spcBef>
                <a:spcPts val="0"/>
              </a:spcBef>
              <a:defRPr/>
            </a:lvl7pPr>
            <a:lvl8pPr indent="1371600" rtl="0">
              <a:lnSpc>
                <a:spcPct val="80000"/>
              </a:lnSpc>
              <a:spcBef>
                <a:spcPts val="0"/>
              </a:spcBef>
              <a:defRPr/>
            </a:lvl8pPr>
            <a:lvl9pPr indent="1828800" rtl="0">
              <a:lnSpc>
                <a:spcPct val="80000"/>
              </a:lnSpc>
              <a:spcBef>
                <a:spcPts val="0"/>
              </a:spcBef>
              <a:defRPr/>
            </a:lvl9pPr>
          </a:lstStyle>
          <a:p>
            <a:endParaRPr/>
          </a:p>
        </p:txBody>
      </p:sp>
      <p:sp>
        <p:nvSpPr>
          <p:cNvPr id="9" name="Shape 9"/>
          <p:cNvSpPr txBox="1">
            <a:spLocks noGrp="1"/>
          </p:cNvSpPr>
          <p:nvPr>
            <p:ph type="body" idx="1"/>
          </p:nvPr>
        </p:nvSpPr>
        <p:spPr>
          <a:xfrm>
            <a:off x="5078857" y="8887468"/>
            <a:ext cx="14226283" cy="3810001"/>
          </a:xfrm>
          <a:prstGeom prst="rect">
            <a:avLst/>
          </a:prstGeom>
          <a:noFill/>
          <a:ln>
            <a:noFill/>
          </a:ln>
        </p:spPr>
        <p:txBody>
          <a:bodyPr lIns="91425" tIns="91425" rIns="91425" bIns="91425" anchor="t" anchorCtr="0"/>
          <a:lstStyle>
            <a:lvl1pPr rtl="0">
              <a:lnSpc>
                <a:spcPct val="80000"/>
              </a:lnSpc>
              <a:spcBef>
                <a:spcPts val="0"/>
              </a:spcBef>
              <a:defRPr/>
            </a:lvl1pPr>
            <a:lvl2pPr indent="457200" rtl="0">
              <a:lnSpc>
                <a:spcPct val="80000"/>
              </a:lnSpc>
              <a:spcBef>
                <a:spcPts val="0"/>
              </a:spcBef>
              <a:defRPr/>
            </a:lvl2pPr>
            <a:lvl3pPr indent="914400" rtl="0">
              <a:lnSpc>
                <a:spcPct val="80000"/>
              </a:lnSpc>
              <a:spcBef>
                <a:spcPts val="0"/>
              </a:spcBef>
              <a:defRPr/>
            </a:lvl3pPr>
            <a:lvl4pPr indent="1371600" rtl="0">
              <a:lnSpc>
                <a:spcPct val="80000"/>
              </a:lnSpc>
              <a:spcBef>
                <a:spcPts val="0"/>
              </a:spcBef>
              <a:defRPr/>
            </a:lvl4pPr>
            <a:lvl5pPr indent="1828800" rtl="0">
              <a:lnSpc>
                <a:spcPct val="80000"/>
              </a:lnSpc>
              <a:spcBef>
                <a:spcPts val="0"/>
              </a:spcBef>
              <a:defRPr/>
            </a:lvl5pPr>
            <a:lvl6pPr indent="2286000" rtl="0">
              <a:lnSpc>
                <a:spcPct val="80000"/>
              </a:lnSpc>
              <a:spcBef>
                <a:spcPts val="0"/>
              </a:spcBef>
              <a:defRPr/>
            </a:lvl6pPr>
            <a:lvl7pPr indent="2743200" rtl="0">
              <a:lnSpc>
                <a:spcPct val="80000"/>
              </a:lnSpc>
              <a:spcBef>
                <a:spcPts val="0"/>
              </a:spcBef>
              <a:defRPr/>
            </a:lvl7pPr>
            <a:lvl8pPr indent="3200400" rtl="0">
              <a:lnSpc>
                <a:spcPct val="80000"/>
              </a:lnSpc>
              <a:spcBef>
                <a:spcPts val="0"/>
              </a:spcBef>
              <a:defRPr/>
            </a:lvl8pPr>
            <a:lvl9pPr indent="3657600" rtl="0">
              <a:lnSpc>
                <a:spcPct val="80000"/>
              </a:lnSpc>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Avoid) Title/Sub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2034876" y="1885"/>
            <a:ext cx="20314245" cy="2030115"/>
          </a:xfrm>
          <a:prstGeom prst="rect">
            <a:avLst/>
          </a:prstGeom>
          <a:noFill/>
          <a:ln>
            <a:noFill/>
          </a:ln>
        </p:spPr>
        <p:txBody>
          <a:bodyPr lIns="91425" tIns="91425" rIns="91425" bIns="91425" anchor="b" anchorCtr="0"/>
          <a:lstStyle>
            <a:lvl1pPr rtl="0">
              <a:lnSpc>
                <a:spcPct val="10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Avoid) Title, Subtitle, Bullet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2034876" y="1885"/>
            <a:ext cx="20314245" cy="2030115"/>
          </a:xfrm>
          <a:prstGeom prst="rect">
            <a:avLst/>
          </a:prstGeom>
          <a:noFill/>
          <a:ln>
            <a:noFill/>
          </a:ln>
        </p:spPr>
        <p:txBody>
          <a:bodyPr lIns="91425" tIns="91425" rIns="91425" bIns="91425" anchor="b" anchorCtr="0"/>
          <a:lstStyle>
            <a:lvl1pPr rtl="0">
              <a:lnSpc>
                <a:spcPct val="10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resentation Title">
    <p:bg>
      <p:bgPr>
        <a:solidFill>
          <a:srgbClr val="4285F4"/>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037506" y="3871912"/>
            <a:ext cx="12563326" cy="46532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White">
    <p:spTree>
      <p:nvGrpSpPr>
        <p:cNvPr id="1" name="Shape 2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Dark">
    <p:bg>
      <p:bgPr>
        <a:solidFill>
          <a:srgbClr val="424242"/>
        </a:solidFill>
        <a:effectLst/>
      </p:bgPr>
    </p:bg>
    <p:spTree>
      <p:nvGrpSpPr>
        <p:cNvPr id="1" name="Shape 2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Presentation Title">
    <p:bg>
      <p:bgPr>
        <a:solidFill>
          <a:srgbClr val="4285F4"/>
        </a:solidFill>
        <a:effectLst/>
      </p:bgPr>
    </p:bg>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2037506" y="3871909"/>
            <a:ext cx="12563325" cy="4653211"/>
          </a:xfrm>
          <a:prstGeom prst="rect">
            <a:avLst/>
          </a:prstGeom>
          <a:noFill/>
          <a:ln>
            <a:noFill/>
          </a:ln>
        </p:spPr>
        <p:txBody>
          <a:bodyPr lIns="91398" tIns="91398" rIns="91398" bIns="91398" anchor="t" anchorCtr="0"/>
          <a:lstStyle>
            <a:lvl1pPr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gue">
    <p:bg>
      <p:bgPr>
        <a:solidFill>
          <a:srgbClr val="4285F4"/>
        </a:solid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5078857" y="1016941"/>
            <a:ext cx="17267635" cy="10666512"/>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gue 2">
    <p:bg>
      <p:bgPr>
        <a:solidFill>
          <a:srgbClr val="F4B400"/>
        </a:solidFill>
        <a:effectLst/>
      </p:bgPr>
    </p:bg>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5078857" y="1016941"/>
            <a:ext cx="17267635" cy="10666512"/>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gue 3">
    <p:bg>
      <p:bgPr>
        <a:solidFill>
          <a:srgbClr val="0F9D58"/>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5078857" y="1016941"/>
            <a:ext cx="17267635" cy="10666512"/>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gue 4">
    <p:bg>
      <p:bgPr>
        <a:solidFill>
          <a:srgbClr val="F44A3F"/>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5078857" y="1016941"/>
            <a:ext cx="17267635" cy="10666512"/>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White">
    <p:spTree>
      <p:nvGrpSpPr>
        <p:cNvPr id="1" name="Shape 1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Really Blank White">
    <p:spTree>
      <p:nvGrpSpPr>
        <p:cNvPr id="1" name="Shape 1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Dark">
    <p:bg>
      <p:bgPr>
        <a:solidFill>
          <a:srgbClr val="424242"/>
        </a:solidFill>
        <a:effectLst/>
      </p:bgPr>
    </p:bg>
    <p:spTree>
      <p:nvGrpSpPr>
        <p:cNvPr id="1" name="Shape 2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Really Blank Dark">
    <p:bg>
      <p:bgPr>
        <a:solidFill>
          <a:srgbClr val="424242"/>
        </a:solidFill>
        <a:effectLst/>
      </p:bgPr>
    </p:bg>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5078857" y="1016941"/>
            <a:ext cx="17267635" cy="7112000"/>
          </a:xfrm>
          <a:prstGeom prst="rect">
            <a:avLst/>
          </a:prstGeom>
          <a:noFill/>
          <a:ln>
            <a:noFill/>
          </a:ln>
        </p:spPr>
        <p:txBody>
          <a:bodyPr lIns="91425" tIns="91425" rIns="91425" bIns="91425" anchor="b" anchorCtr="0"/>
          <a:lstStyle>
            <a:lvl1pPr marL="0" marR="0" indent="0" algn="l" rtl="0">
              <a:lnSpc>
                <a:spcPct val="80000"/>
              </a:lnSpc>
              <a:spcBef>
                <a:spcPts val="0"/>
              </a:spcBef>
              <a:defRPr/>
            </a:lvl1pPr>
            <a:lvl2pPr marL="0" marR="0" indent="0" algn="l" rtl="0">
              <a:lnSpc>
                <a:spcPct val="80000"/>
              </a:lnSpc>
              <a:spcBef>
                <a:spcPts val="0"/>
              </a:spcBef>
              <a:defRPr/>
            </a:lvl2pPr>
            <a:lvl3pPr marL="0" marR="0" indent="0" algn="l" rtl="0">
              <a:lnSpc>
                <a:spcPct val="80000"/>
              </a:lnSpc>
              <a:spcBef>
                <a:spcPts val="0"/>
              </a:spcBef>
              <a:defRPr/>
            </a:lvl3pPr>
            <a:lvl4pPr marL="0" marR="0" indent="0" algn="l" rtl="0">
              <a:lnSpc>
                <a:spcPct val="80000"/>
              </a:lnSpc>
              <a:spcBef>
                <a:spcPts val="0"/>
              </a:spcBef>
              <a:defRPr/>
            </a:lvl4pPr>
            <a:lvl5pPr marL="0" marR="0" indent="0" algn="l" rtl="0">
              <a:lnSpc>
                <a:spcPct val="80000"/>
              </a:lnSpc>
              <a:spcBef>
                <a:spcPts val="0"/>
              </a:spcBef>
              <a:defRPr/>
            </a:lvl5pPr>
            <a:lvl6pPr marL="0" marR="0" indent="457200" algn="l" rtl="0">
              <a:lnSpc>
                <a:spcPct val="80000"/>
              </a:lnSpc>
              <a:spcBef>
                <a:spcPts val="0"/>
              </a:spcBef>
              <a:defRPr/>
            </a:lvl6pPr>
            <a:lvl7pPr marL="0" marR="0" indent="914400" algn="l" rtl="0">
              <a:lnSpc>
                <a:spcPct val="80000"/>
              </a:lnSpc>
              <a:spcBef>
                <a:spcPts val="0"/>
              </a:spcBef>
              <a:defRPr/>
            </a:lvl7pPr>
            <a:lvl8pPr marL="0" marR="0" indent="1371600" algn="l" rtl="0">
              <a:lnSpc>
                <a:spcPct val="80000"/>
              </a:lnSpc>
              <a:spcBef>
                <a:spcPts val="0"/>
              </a:spcBef>
              <a:defRPr/>
            </a:lvl8pPr>
            <a:lvl9pPr marL="0" marR="0" indent="1828800" algn="l" rtl="0">
              <a:lnSpc>
                <a:spcPct val="80000"/>
              </a:lnSpc>
              <a:spcBef>
                <a:spcPts val="0"/>
              </a:spcBef>
              <a:defRPr/>
            </a:lvl9pPr>
          </a:lstStyle>
          <a:p>
            <a:endParaRPr/>
          </a:p>
        </p:txBody>
      </p:sp>
      <p:sp>
        <p:nvSpPr>
          <p:cNvPr id="6" name="Shape 6"/>
          <p:cNvSpPr txBox="1">
            <a:spLocks noGrp="1"/>
          </p:cNvSpPr>
          <p:nvPr>
            <p:ph type="body" idx="1"/>
          </p:nvPr>
        </p:nvSpPr>
        <p:spPr>
          <a:xfrm>
            <a:off x="5078857" y="8887468"/>
            <a:ext cx="14226283" cy="3810001"/>
          </a:xfrm>
          <a:prstGeom prst="rect">
            <a:avLst/>
          </a:prstGeom>
          <a:noFill/>
          <a:ln>
            <a:noFill/>
          </a:ln>
        </p:spPr>
        <p:txBody>
          <a:bodyPr lIns="91425" tIns="91425" rIns="91425" bIns="91425" anchor="t" anchorCtr="0"/>
          <a:lstStyle>
            <a:lvl1pPr marL="0" marR="0" indent="0" algn="l" rtl="0">
              <a:lnSpc>
                <a:spcPct val="80000"/>
              </a:lnSpc>
              <a:spcBef>
                <a:spcPts val="0"/>
              </a:spcBef>
              <a:defRPr/>
            </a:lvl1pPr>
            <a:lvl2pPr marL="0" marR="0" indent="457200" algn="l" rtl="0">
              <a:lnSpc>
                <a:spcPct val="80000"/>
              </a:lnSpc>
              <a:spcBef>
                <a:spcPts val="0"/>
              </a:spcBef>
              <a:defRPr/>
            </a:lvl2pPr>
            <a:lvl3pPr marL="0" marR="0" indent="914400" algn="l" rtl="0">
              <a:lnSpc>
                <a:spcPct val="80000"/>
              </a:lnSpc>
              <a:spcBef>
                <a:spcPts val="0"/>
              </a:spcBef>
              <a:defRPr/>
            </a:lvl3pPr>
            <a:lvl4pPr marL="0" marR="0" indent="1371600" algn="l" rtl="0">
              <a:lnSpc>
                <a:spcPct val="80000"/>
              </a:lnSpc>
              <a:spcBef>
                <a:spcPts val="0"/>
              </a:spcBef>
              <a:defRPr/>
            </a:lvl4pPr>
            <a:lvl5pPr marL="0" marR="0" indent="1828800" algn="l" rtl="0">
              <a:lnSpc>
                <a:spcPct val="80000"/>
              </a:lnSpc>
              <a:spcBef>
                <a:spcPts val="0"/>
              </a:spcBef>
              <a:defRPr/>
            </a:lvl5pPr>
            <a:lvl6pPr marL="0" marR="0" indent="2286000" algn="l" rtl="0">
              <a:lnSpc>
                <a:spcPct val="80000"/>
              </a:lnSpc>
              <a:spcBef>
                <a:spcPts val="0"/>
              </a:spcBef>
              <a:defRPr/>
            </a:lvl6pPr>
            <a:lvl7pPr marL="0" marR="0" indent="2743200" algn="l" rtl="0">
              <a:lnSpc>
                <a:spcPct val="80000"/>
              </a:lnSpc>
              <a:spcBef>
                <a:spcPts val="0"/>
              </a:spcBef>
              <a:defRPr/>
            </a:lvl7pPr>
            <a:lvl8pPr marL="0" marR="0" indent="3200400" algn="l" rtl="0">
              <a:lnSpc>
                <a:spcPct val="80000"/>
              </a:lnSpc>
              <a:spcBef>
                <a:spcPts val="0"/>
              </a:spcBef>
              <a:defRPr/>
            </a:lvl8pPr>
            <a:lvl9pPr marL="0" marR="0" indent="3657600" algn="l" rtl="0">
              <a:lnSpc>
                <a:spcPct val="80000"/>
              </a:lnSpc>
              <a:spcBef>
                <a:spcPts val="0"/>
              </a:spcBef>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21.png"/><Relationship Id="rId4" Type="http://schemas.openxmlformats.org/officeDocument/2006/relationships/image" Target="../media/image31.png"/><Relationship Id="rId9"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22.png"/><Relationship Id="rId4" Type="http://schemas.openxmlformats.org/officeDocument/2006/relationships/image" Target="../media/image46.png"/><Relationship Id="rId9"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49.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42.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49.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49.pn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52.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44.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53.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44.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4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pic>
        <p:nvPicPr>
          <p:cNvPr id="31" name="Shape 31"/>
          <p:cNvPicPr preferRelativeResize="0"/>
          <p:nvPr/>
        </p:nvPicPr>
        <p:blipFill rotWithShape="1">
          <a:blip r:embed="rId3">
            <a:alphaModFix/>
          </a:blip>
          <a:srcRect/>
          <a:stretch/>
        </p:blipFill>
        <p:spPr>
          <a:xfrm>
            <a:off x="3963273" y="3480716"/>
            <a:ext cx="16762254" cy="675456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3">
            <a:alphaModFix/>
          </a:blip>
          <a:srcRect/>
          <a:stretch/>
        </p:blipFill>
        <p:spPr>
          <a:xfrm>
            <a:off x="8380653" y="629879"/>
            <a:ext cx="7368234" cy="12456240"/>
          </a:xfrm>
          <a:prstGeom prst="rect">
            <a:avLst/>
          </a:prstGeom>
          <a:noFill/>
          <a:ln>
            <a:noFill/>
          </a:ln>
        </p:spPr>
      </p:pic>
      <p:sp>
        <p:nvSpPr>
          <p:cNvPr id="76" name="Shape 76"/>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grpSp>
        <p:nvGrpSpPr>
          <p:cNvPr id="81" name="Shape 81"/>
          <p:cNvGrpSpPr/>
          <p:nvPr/>
        </p:nvGrpSpPr>
        <p:grpSpPr>
          <a:xfrm>
            <a:off x="13868918" y="5001500"/>
            <a:ext cx="3713001" cy="3713001"/>
            <a:chOff x="0" y="0"/>
            <a:chExt cx="3713000" cy="3713000"/>
          </a:xfrm>
        </p:grpSpPr>
        <p:pic>
          <p:nvPicPr>
            <p:cNvPr id="82" name="Shape 82"/>
            <p:cNvPicPr preferRelativeResize="0"/>
            <p:nvPr/>
          </p:nvPicPr>
          <p:blipFill rotWithShape="1">
            <a:blip r:embed="rId3">
              <a:alphaModFix/>
            </a:blip>
            <a:srcRect l="31220" t="29364" r="31220" b="47266"/>
            <a:stretch/>
          </p:blipFill>
          <p:spPr>
            <a:xfrm>
              <a:off x="381133" y="280637"/>
              <a:ext cx="2899786" cy="3050194"/>
            </a:xfrm>
            <a:prstGeom prst="rect">
              <a:avLst/>
            </a:prstGeom>
            <a:noFill/>
            <a:ln>
              <a:noFill/>
            </a:ln>
          </p:spPr>
        </p:pic>
        <p:pic>
          <p:nvPicPr>
            <p:cNvPr id="83" name="Shape 83"/>
            <p:cNvPicPr preferRelativeResize="0"/>
            <p:nvPr/>
          </p:nvPicPr>
          <p:blipFill rotWithShape="1">
            <a:blip r:embed="rId4">
              <a:alphaModFix/>
            </a:blip>
            <a:srcRect/>
            <a:stretch/>
          </p:blipFill>
          <p:spPr>
            <a:xfrm>
              <a:off x="0" y="0"/>
              <a:ext cx="3713000" cy="3713000"/>
            </a:xfrm>
            <a:prstGeom prst="rect">
              <a:avLst/>
            </a:prstGeom>
            <a:noFill/>
            <a:ln>
              <a:noFill/>
            </a:ln>
          </p:spPr>
        </p:pic>
      </p:grpSp>
      <p:pic>
        <p:nvPicPr>
          <p:cNvPr id="84" name="Shape 84"/>
          <p:cNvPicPr preferRelativeResize="0"/>
          <p:nvPr/>
        </p:nvPicPr>
        <p:blipFill rotWithShape="1">
          <a:blip r:embed="rId3">
            <a:alphaModFix/>
          </a:blip>
          <a:srcRect/>
          <a:stretch/>
        </p:blipFill>
        <p:spPr>
          <a:xfrm>
            <a:off x="3935653" y="629879"/>
            <a:ext cx="7368234" cy="12456240"/>
          </a:xfrm>
          <a:prstGeom prst="rect">
            <a:avLst/>
          </a:prstGeom>
          <a:noFill/>
          <a:ln>
            <a:noFill/>
          </a:ln>
        </p:spPr>
      </p:pic>
      <p:sp>
        <p:nvSpPr>
          <p:cNvPr id="85" name="Shape 85"/>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1398867" y="4087735"/>
            <a:ext cx="9565467" cy="5540531"/>
          </a:xfrm>
          <a:prstGeom prst="rect">
            <a:avLst/>
          </a:prstGeom>
          <a:noFill/>
          <a:ln>
            <a:noFill/>
          </a:ln>
        </p:spPr>
      </p:pic>
      <p:pic>
        <p:nvPicPr>
          <p:cNvPr id="137" name="Shape 137"/>
          <p:cNvPicPr preferRelativeResize="0"/>
          <p:nvPr/>
        </p:nvPicPr>
        <p:blipFill>
          <a:blip r:embed="rId4">
            <a:alphaModFix/>
          </a:blip>
          <a:stretch>
            <a:fillRect/>
          </a:stretch>
        </p:blipFill>
        <p:spPr>
          <a:xfrm>
            <a:off x="13738111" y="4087734"/>
            <a:ext cx="7387379" cy="5540533"/>
          </a:xfrm>
          <a:prstGeom prst="rect">
            <a:avLst/>
          </a:prstGeom>
          <a:noFill/>
          <a:ln>
            <a:noFill/>
          </a:ln>
        </p:spPr>
      </p:pic>
    </p:spTree>
    <p:extLst>
      <p:ext uri="{BB962C8B-B14F-4D97-AF65-F5344CB8AC3E}">
        <p14:creationId xmlns:p14="http://schemas.microsoft.com/office/powerpoint/2010/main" val="2551604514"/>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grpSp>
        <p:nvGrpSpPr>
          <p:cNvPr id="90" name="Shape 90"/>
          <p:cNvGrpSpPr/>
          <p:nvPr/>
        </p:nvGrpSpPr>
        <p:grpSpPr>
          <a:xfrm>
            <a:off x="8013700" y="2679700"/>
            <a:ext cx="8356600" cy="8356600"/>
            <a:chOff x="0" y="0"/>
            <a:chExt cx="8356600" cy="8356600"/>
          </a:xfrm>
        </p:grpSpPr>
        <p:pic>
          <p:nvPicPr>
            <p:cNvPr id="91" name="Shape 91"/>
            <p:cNvPicPr preferRelativeResize="0"/>
            <p:nvPr/>
          </p:nvPicPr>
          <p:blipFill rotWithShape="1">
            <a:blip r:embed="rId3">
              <a:alphaModFix/>
            </a:blip>
            <a:srcRect/>
            <a:stretch/>
          </p:blipFill>
          <p:spPr>
            <a:xfrm>
              <a:off x="1109859" y="1142503"/>
              <a:ext cx="6104237" cy="6104237"/>
            </a:xfrm>
            <a:prstGeom prst="rect">
              <a:avLst/>
            </a:prstGeom>
            <a:noFill/>
            <a:ln>
              <a:noFill/>
            </a:ln>
          </p:spPr>
        </p:pic>
        <p:pic>
          <p:nvPicPr>
            <p:cNvPr id="92" name="Shape 92"/>
            <p:cNvPicPr preferRelativeResize="0"/>
            <p:nvPr/>
          </p:nvPicPr>
          <p:blipFill rotWithShape="1">
            <a:blip r:embed="rId4">
              <a:alphaModFix/>
            </a:blip>
            <a:srcRect/>
            <a:stretch/>
          </p:blipFill>
          <p:spPr>
            <a:xfrm>
              <a:off x="0" y="0"/>
              <a:ext cx="8356600" cy="8356600"/>
            </a:xfrm>
            <a:prstGeom prst="rect">
              <a:avLst/>
            </a:prstGeom>
            <a:noFill/>
            <a:ln>
              <a:noFill/>
            </a:ln>
          </p:spPr>
        </p:pic>
      </p:grpSp>
      <p:sp>
        <p:nvSpPr>
          <p:cNvPr id="93" name="Shape 93"/>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98" name="Shape 98"/>
          <p:cNvGrpSpPr/>
          <p:nvPr/>
        </p:nvGrpSpPr>
        <p:grpSpPr>
          <a:xfrm>
            <a:off x="8013700" y="2679700"/>
            <a:ext cx="8356600" cy="8356600"/>
            <a:chOff x="0" y="0"/>
            <a:chExt cx="8356600" cy="8356600"/>
          </a:xfrm>
        </p:grpSpPr>
        <p:pic>
          <p:nvPicPr>
            <p:cNvPr id="99" name="Shape 99"/>
            <p:cNvPicPr preferRelativeResize="0"/>
            <p:nvPr/>
          </p:nvPicPr>
          <p:blipFill rotWithShape="1">
            <a:blip r:embed="rId3">
              <a:alphaModFix/>
            </a:blip>
            <a:srcRect/>
            <a:stretch/>
          </p:blipFill>
          <p:spPr>
            <a:xfrm>
              <a:off x="1109859" y="1142503"/>
              <a:ext cx="6104237" cy="6104237"/>
            </a:xfrm>
            <a:prstGeom prst="rect">
              <a:avLst/>
            </a:prstGeom>
            <a:noFill/>
            <a:ln>
              <a:noFill/>
            </a:ln>
          </p:spPr>
        </p:pic>
        <p:pic>
          <p:nvPicPr>
            <p:cNvPr id="100" name="Shape 100"/>
            <p:cNvPicPr preferRelativeResize="0"/>
            <p:nvPr/>
          </p:nvPicPr>
          <p:blipFill rotWithShape="1">
            <a:blip r:embed="rId4">
              <a:alphaModFix/>
            </a:blip>
            <a:srcRect/>
            <a:stretch/>
          </p:blipFill>
          <p:spPr>
            <a:xfrm>
              <a:off x="0" y="0"/>
              <a:ext cx="8356600" cy="8356600"/>
            </a:xfrm>
            <a:prstGeom prst="rect">
              <a:avLst/>
            </a:prstGeom>
            <a:noFill/>
            <a:ln>
              <a:noFill/>
            </a:ln>
          </p:spPr>
        </p:pic>
      </p:grpSp>
      <p:sp>
        <p:nvSpPr>
          <p:cNvPr id="101" name="Shape 101"/>
          <p:cNvSpPr/>
          <p:nvPr/>
        </p:nvSpPr>
        <p:spPr>
          <a:xfrm>
            <a:off x="17113200" y="3831198"/>
            <a:ext cx="6980800" cy="2595800"/>
          </a:xfrm>
          <a:prstGeom prst="rect">
            <a:avLst/>
          </a:prstGeom>
          <a:noFill/>
          <a:ln>
            <a:noFill/>
          </a:ln>
        </p:spPr>
        <p:txBody>
          <a:bodyPr lIns="91375" tIns="91375" rIns="91375" bIns="91375" anchor="t" anchorCtr="0">
            <a:noAutofit/>
          </a:bodyPr>
          <a:lstStyle/>
          <a:p>
            <a:pPr marL="0" marR="0" lvl="0" indent="0" algn="l" rtl="0">
              <a:lnSpc>
                <a:spcPct val="100000"/>
              </a:lnSpc>
              <a:spcBef>
                <a:spcPts val="0"/>
              </a:spcBef>
              <a:buSzPct val="25000"/>
              <a:buNone/>
            </a:pPr>
            <a:r>
              <a:rPr lang="en-US" sz="7200" b="0" i="0" u="none" strike="noStrike" cap="none" baseline="0">
                <a:solidFill>
                  <a:srgbClr val="666666"/>
                </a:solidFill>
                <a:latin typeface="Roboto"/>
                <a:ea typeface="Roboto"/>
                <a:cs typeface="Roboto"/>
                <a:sym typeface="Roboto"/>
              </a:rPr>
              <a:t>you talk to the wearable</a:t>
            </a:r>
          </a:p>
        </p:txBody>
      </p:sp>
      <p:cxnSp>
        <p:nvCxnSpPr>
          <p:cNvPr id="102" name="Shape 102"/>
          <p:cNvCxnSpPr/>
          <p:nvPr/>
        </p:nvCxnSpPr>
        <p:spPr>
          <a:xfrm>
            <a:off x="15999465" y="4667998"/>
            <a:ext cx="849600" cy="0"/>
          </a:xfrm>
          <a:prstGeom prst="straightConnector1">
            <a:avLst/>
          </a:prstGeom>
          <a:noFill/>
          <a:ln w="50800" cap="flat">
            <a:solidFill>
              <a:srgbClr val="8C8C8C"/>
            </a:solidFill>
            <a:prstDash val="solid"/>
            <a:round/>
            <a:headEnd type="none" w="med" len="med"/>
            <a:tailEnd type="none" w="med" len="med"/>
          </a:ln>
        </p:spPr>
      </p:cxnSp>
      <p:sp>
        <p:nvSpPr>
          <p:cNvPr id="103" name="Shape 103"/>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p:nvPr/>
        </p:nvSpPr>
        <p:spPr>
          <a:xfrm>
            <a:off x="17113200" y="3831198"/>
            <a:ext cx="6980800" cy="1389301"/>
          </a:xfrm>
          <a:prstGeom prst="rect">
            <a:avLst/>
          </a:prstGeom>
          <a:noFill/>
          <a:ln>
            <a:noFill/>
          </a:ln>
        </p:spPr>
        <p:txBody>
          <a:bodyPr lIns="91375" tIns="91375" rIns="91375" bIns="91375" anchor="t" anchorCtr="0">
            <a:noAutofit/>
          </a:bodyPr>
          <a:lstStyle/>
          <a:p>
            <a:pPr marL="0" marR="0" lvl="0" indent="0" algn="l" rtl="0">
              <a:lnSpc>
                <a:spcPct val="100000"/>
              </a:lnSpc>
              <a:spcBef>
                <a:spcPts val="0"/>
              </a:spcBef>
              <a:buSzPct val="25000"/>
              <a:buNone/>
            </a:pPr>
            <a:r>
              <a:rPr lang="en-US" sz="7200" b="0" i="0" u="none" strike="noStrike" cap="none" baseline="0">
                <a:solidFill>
                  <a:srgbClr val="666666"/>
                </a:solidFill>
                <a:latin typeface="Roboto"/>
                <a:ea typeface="Roboto"/>
                <a:cs typeface="Roboto"/>
                <a:sym typeface="Roboto"/>
              </a:rPr>
              <a:t>actions</a:t>
            </a:r>
          </a:p>
        </p:txBody>
      </p:sp>
      <p:cxnSp>
        <p:nvCxnSpPr>
          <p:cNvPr id="109" name="Shape 109"/>
          <p:cNvCxnSpPr/>
          <p:nvPr/>
        </p:nvCxnSpPr>
        <p:spPr>
          <a:xfrm>
            <a:off x="15999465" y="4667998"/>
            <a:ext cx="849600" cy="0"/>
          </a:xfrm>
          <a:prstGeom prst="straightConnector1">
            <a:avLst/>
          </a:prstGeom>
          <a:noFill/>
          <a:ln w="50800" cap="flat">
            <a:solidFill>
              <a:srgbClr val="8C8C8C"/>
            </a:solidFill>
            <a:prstDash val="solid"/>
            <a:round/>
            <a:headEnd type="none" w="med" len="med"/>
            <a:tailEnd type="none" w="med" len="med"/>
          </a:ln>
        </p:spPr>
      </p:cxnSp>
      <p:grpSp>
        <p:nvGrpSpPr>
          <p:cNvPr id="110" name="Shape 110"/>
          <p:cNvGrpSpPr/>
          <p:nvPr/>
        </p:nvGrpSpPr>
        <p:grpSpPr>
          <a:xfrm>
            <a:off x="8013700" y="2679700"/>
            <a:ext cx="8356600" cy="8356600"/>
            <a:chOff x="0" y="0"/>
            <a:chExt cx="8356600" cy="8356600"/>
          </a:xfrm>
        </p:grpSpPr>
        <p:pic>
          <p:nvPicPr>
            <p:cNvPr id="111" name="Shape 111"/>
            <p:cNvPicPr preferRelativeResize="0"/>
            <p:nvPr/>
          </p:nvPicPr>
          <p:blipFill rotWithShape="1">
            <a:blip r:embed="rId3">
              <a:alphaModFix/>
            </a:blip>
            <a:srcRect/>
            <a:stretch/>
          </p:blipFill>
          <p:spPr>
            <a:xfrm>
              <a:off x="1109859" y="1142503"/>
              <a:ext cx="6104237" cy="6104237"/>
            </a:xfrm>
            <a:prstGeom prst="rect">
              <a:avLst/>
            </a:prstGeom>
            <a:noFill/>
            <a:ln>
              <a:noFill/>
            </a:ln>
          </p:spPr>
        </p:pic>
        <p:pic>
          <p:nvPicPr>
            <p:cNvPr id="112" name="Shape 112"/>
            <p:cNvPicPr preferRelativeResize="0"/>
            <p:nvPr/>
          </p:nvPicPr>
          <p:blipFill rotWithShape="1">
            <a:blip r:embed="rId4">
              <a:alphaModFix/>
            </a:blip>
            <a:srcRect/>
            <a:stretch/>
          </p:blipFill>
          <p:spPr>
            <a:xfrm>
              <a:off x="0" y="0"/>
              <a:ext cx="8356600" cy="8356600"/>
            </a:xfrm>
            <a:prstGeom prst="rect">
              <a:avLst/>
            </a:prstGeom>
            <a:noFill/>
            <a:ln>
              <a:noFill/>
            </a:ln>
          </p:spPr>
        </p:pic>
      </p:grpSp>
      <p:sp>
        <p:nvSpPr>
          <p:cNvPr id="113" name="Shape 113"/>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Shape 118"/>
          <p:cNvPicPr preferRelativeResize="0"/>
          <p:nvPr/>
        </p:nvPicPr>
        <p:blipFill>
          <a:blip r:embed="rId3">
            <a:alphaModFix/>
          </a:blip>
          <a:stretch>
            <a:fillRect/>
          </a:stretch>
        </p:blipFill>
        <p:spPr>
          <a:xfrm>
            <a:off x="9134725" y="3831200"/>
            <a:ext cx="6114550" cy="6114550"/>
          </a:xfrm>
          <a:prstGeom prst="rect">
            <a:avLst/>
          </a:prstGeom>
          <a:noFill/>
          <a:ln>
            <a:noFill/>
          </a:ln>
        </p:spPr>
      </p:pic>
      <p:pic>
        <p:nvPicPr>
          <p:cNvPr id="119" name="Shape 119"/>
          <p:cNvPicPr preferRelativeResize="0"/>
          <p:nvPr/>
        </p:nvPicPr>
        <p:blipFill rotWithShape="1">
          <a:blip r:embed="rId4">
            <a:alphaModFix/>
          </a:blip>
          <a:srcRect/>
          <a:stretch/>
        </p:blipFill>
        <p:spPr>
          <a:xfrm>
            <a:off x="8013700" y="2679700"/>
            <a:ext cx="8356600" cy="8356600"/>
          </a:xfrm>
          <a:prstGeom prst="rect">
            <a:avLst/>
          </a:prstGeom>
          <a:noFill/>
          <a:ln>
            <a:noFill/>
          </a:ln>
        </p:spPr>
      </p:pic>
      <p:sp>
        <p:nvSpPr>
          <p:cNvPr id="120" name="Shape 120"/>
          <p:cNvSpPr/>
          <p:nvPr/>
        </p:nvSpPr>
        <p:spPr>
          <a:xfrm>
            <a:off x="17113200" y="3831198"/>
            <a:ext cx="6980800" cy="1389301"/>
          </a:xfrm>
          <a:prstGeom prst="rect">
            <a:avLst/>
          </a:prstGeom>
          <a:noFill/>
          <a:ln>
            <a:noFill/>
          </a:ln>
        </p:spPr>
        <p:txBody>
          <a:bodyPr lIns="91375" tIns="91375" rIns="91375" bIns="91375" anchor="t" anchorCtr="0">
            <a:noAutofit/>
          </a:bodyPr>
          <a:lstStyle/>
          <a:p>
            <a:pPr marL="0" marR="0" lvl="0" indent="0" algn="l" rtl="0">
              <a:lnSpc>
                <a:spcPct val="100000"/>
              </a:lnSpc>
              <a:spcBef>
                <a:spcPts val="0"/>
              </a:spcBef>
              <a:buSzPct val="25000"/>
              <a:buNone/>
            </a:pPr>
            <a:r>
              <a:rPr lang="en-US" sz="7200" b="0" i="0" u="none" strike="noStrike" cap="none" baseline="0">
                <a:solidFill>
                  <a:srgbClr val="666666"/>
                </a:solidFill>
                <a:latin typeface="Roboto"/>
                <a:ea typeface="Roboto"/>
                <a:cs typeface="Roboto"/>
                <a:sym typeface="Roboto"/>
              </a:rPr>
              <a:t>actions</a:t>
            </a:r>
          </a:p>
        </p:txBody>
      </p:sp>
      <p:cxnSp>
        <p:nvCxnSpPr>
          <p:cNvPr id="121" name="Shape 121"/>
          <p:cNvCxnSpPr/>
          <p:nvPr/>
        </p:nvCxnSpPr>
        <p:spPr>
          <a:xfrm>
            <a:off x="15999465" y="4667998"/>
            <a:ext cx="849600" cy="0"/>
          </a:xfrm>
          <a:prstGeom prst="straightConnector1">
            <a:avLst/>
          </a:prstGeom>
          <a:noFill/>
          <a:ln w="50800" cap="flat">
            <a:solidFill>
              <a:srgbClr val="8C8C8C"/>
            </a:solidFill>
            <a:prstDash val="solid"/>
            <a:round/>
            <a:headEnd type="none" w="med" len="med"/>
            <a:tailEnd type="none" w="med" len="med"/>
          </a:ln>
        </p:spPr>
      </p:cxnSp>
      <p:sp>
        <p:nvSpPr>
          <p:cNvPr id="122" name="Shape 122"/>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pSp>
        <p:nvGrpSpPr>
          <p:cNvPr id="127" name="Shape 127"/>
          <p:cNvGrpSpPr/>
          <p:nvPr/>
        </p:nvGrpSpPr>
        <p:grpSpPr>
          <a:xfrm>
            <a:off x="8013700" y="2679700"/>
            <a:ext cx="8356600" cy="8356600"/>
            <a:chOff x="0" y="0"/>
            <a:chExt cx="8356600" cy="8356600"/>
          </a:xfrm>
        </p:grpSpPr>
        <p:pic>
          <p:nvPicPr>
            <p:cNvPr id="128" name="Shape 128"/>
            <p:cNvPicPr preferRelativeResize="0"/>
            <p:nvPr/>
          </p:nvPicPr>
          <p:blipFill rotWithShape="1">
            <a:blip r:embed="rId3">
              <a:alphaModFix/>
            </a:blip>
            <a:srcRect/>
            <a:stretch/>
          </p:blipFill>
          <p:spPr>
            <a:xfrm>
              <a:off x="1109859" y="1142503"/>
              <a:ext cx="6104237" cy="6104237"/>
            </a:xfrm>
            <a:prstGeom prst="rect">
              <a:avLst/>
            </a:prstGeom>
            <a:noFill/>
            <a:ln>
              <a:noFill/>
            </a:ln>
          </p:spPr>
        </p:pic>
        <p:pic>
          <p:nvPicPr>
            <p:cNvPr id="129" name="Shape 129"/>
            <p:cNvPicPr preferRelativeResize="0"/>
            <p:nvPr/>
          </p:nvPicPr>
          <p:blipFill rotWithShape="1">
            <a:blip r:embed="rId4">
              <a:alphaModFix/>
            </a:blip>
            <a:srcRect/>
            <a:stretch/>
          </p:blipFill>
          <p:spPr>
            <a:xfrm>
              <a:off x="0" y="0"/>
              <a:ext cx="8356600" cy="8356600"/>
            </a:xfrm>
            <a:prstGeom prst="rect">
              <a:avLst/>
            </a:prstGeom>
            <a:noFill/>
            <a:ln>
              <a:noFill/>
            </a:ln>
          </p:spPr>
        </p:pic>
      </p:grpSp>
      <p:sp>
        <p:nvSpPr>
          <p:cNvPr id="130" name="Shape 130"/>
          <p:cNvSpPr/>
          <p:nvPr/>
        </p:nvSpPr>
        <p:spPr>
          <a:xfrm>
            <a:off x="1521199" y="8019100"/>
            <a:ext cx="5749597" cy="2595800"/>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buSzPct val="25000"/>
              <a:buNone/>
            </a:pPr>
            <a:r>
              <a:rPr lang="en-US" sz="7200" b="0" i="0" u="none" strike="noStrike" cap="none" baseline="0">
                <a:solidFill>
                  <a:srgbClr val="666666"/>
                </a:solidFill>
                <a:latin typeface="Roboto"/>
                <a:ea typeface="Roboto"/>
                <a:cs typeface="Roboto"/>
                <a:sym typeface="Roboto"/>
              </a:rPr>
              <a:t>the wearable talks to you</a:t>
            </a:r>
          </a:p>
        </p:txBody>
      </p:sp>
      <p:cxnSp>
        <p:nvCxnSpPr>
          <p:cNvPr id="131" name="Shape 131"/>
          <p:cNvCxnSpPr/>
          <p:nvPr/>
        </p:nvCxnSpPr>
        <p:spPr>
          <a:xfrm>
            <a:off x="7534964" y="8814599"/>
            <a:ext cx="849600" cy="0"/>
          </a:xfrm>
          <a:prstGeom prst="straightConnector1">
            <a:avLst/>
          </a:prstGeom>
          <a:noFill/>
          <a:ln w="50800" cap="flat">
            <a:solidFill>
              <a:srgbClr val="8C8C8C"/>
            </a:solidFill>
            <a:prstDash val="solid"/>
            <a:round/>
            <a:headEnd type="none" w="med" len="med"/>
            <a:tailEnd type="none" w="med" len="med"/>
          </a:ln>
        </p:spPr>
      </p:cxnSp>
      <p:sp>
        <p:nvSpPr>
          <p:cNvPr id="132" name="Shape 132"/>
          <p:cNvSpPr/>
          <p:nvPr/>
        </p:nvSpPr>
        <p:spPr>
          <a:xfrm>
            <a:off x="17113200" y="3831198"/>
            <a:ext cx="6980800" cy="1389301"/>
          </a:xfrm>
          <a:prstGeom prst="rect">
            <a:avLst/>
          </a:prstGeom>
          <a:noFill/>
          <a:ln>
            <a:noFill/>
          </a:ln>
        </p:spPr>
        <p:txBody>
          <a:bodyPr lIns="91375" tIns="91375" rIns="91375" bIns="91375" anchor="t" anchorCtr="0">
            <a:noAutofit/>
          </a:bodyPr>
          <a:lstStyle/>
          <a:p>
            <a:pPr marL="0" marR="0" lvl="0" indent="0" algn="l" rtl="0">
              <a:lnSpc>
                <a:spcPct val="100000"/>
              </a:lnSpc>
              <a:spcBef>
                <a:spcPts val="0"/>
              </a:spcBef>
              <a:buSzPct val="25000"/>
              <a:buNone/>
            </a:pPr>
            <a:r>
              <a:rPr lang="en-US" sz="7200" b="0" i="0" u="none" strike="noStrike" cap="none" baseline="0">
                <a:solidFill>
                  <a:srgbClr val="666666"/>
                </a:solidFill>
                <a:latin typeface="Roboto"/>
                <a:ea typeface="Roboto"/>
                <a:cs typeface="Roboto"/>
                <a:sym typeface="Roboto"/>
              </a:rPr>
              <a:t>actions</a:t>
            </a:r>
          </a:p>
        </p:txBody>
      </p:sp>
      <p:cxnSp>
        <p:nvCxnSpPr>
          <p:cNvPr id="133" name="Shape 133"/>
          <p:cNvCxnSpPr/>
          <p:nvPr/>
        </p:nvCxnSpPr>
        <p:spPr>
          <a:xfrm>
            <a:off x="15999465" y="4667998"/>
            <a:ext cx="849600" cy="0"/>
          </a:xfrm>
          <a:prstGeom prst="straightConnector1">
            <a:avLst/>
          </a:prstGeom>
          <a:noFill/>
          <a:ln w="50800" cap="flat">
            <a:solidFill>
              <a:srgbClr val="8C8C8C"/>
            </a:solidFill>
            <a:prstDash val="solid"/>
            <a:round/>
            <a:headEnd type="none" w="med" len="med"/>
            <a:tailEnd type="none" w="med" len="med"/>
          </a:ln>
        </p:spPr>
      </p:cxnSp>
      <p:sp>
        <p:nvSpPr>
          <p:cNvPr id="134" name="Shape 134"/>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p:nvPr/>
        </p:nvSpPr>
        <p:spPr>
          <a:xfrm>
            <a:off x="17113200" y="3831198"/>
            <a:ext cx="6980800" cy="1389301"/>
          </a:xfrm>
          <a:prstGeom prst="rect">
            <a:avLst/>
          </a:prstGeom>
          <a:noFill/>
          <a:ln>
            <a:noFill/>
          </a:ln>
        </p:spPr>
        <p:txBody>
          <a:bodyPr lIns="91375" tIns="91375" rIns="91375" bIns="91375" anchor="t" anchorCtr="0">
            <a:noAutofit/>
          </a:bodyPr>
          <a:lstStyle/>
          <a:p>
            <a:pPr marL="0" marR="0" lvl="0" indent="0" algn="l" rtl="0">
              <a:lnSpc>
                <a:spcPct val="100000"/>
              </a:lnSpc>
              <a:spcBef>
                <a:spcPts val="0"/>
              </a:spcBef>
              <a:buSzPct val="25000"/>
              <a:buNone/>
            </a:pPr>
            <a:r>
              <a:rPr lang="en-US" sz="7200" b="0" i="0" u="none" strike="noStrike" cap="none" baseline="0">
                <a:solidFill>
                  <a:srgbClr val="666666"/>
                </a:solidFill>
                <a:latin typeface="Roboto"/>
                <a:ea typeface="Roboto"/>
                <a:cs typeface="Roboto"/>
                <a:sym typeface="Roboto"/>
              </a:rPr>
              <a:t>actions</a:t>
            </a:r>
          </a:p>
        </p:txBody>
      </p:sp>
      <p:sp>
        <p:nvSpPr>
          <p:cNvPr id="140" name="Shape 140"/>
          <p:cNvSpPr/>
          <p:nvPr/>
        </p:nvSpPr>
        <p:spPr>
          <a:xfrm>
            <a:off x="1521199" y="8019100"/>
            <a:ext cx="5749597" cy="1389301"/>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buSzPct val="25000"/>
              <a:buNone/>
            </a:pPr>
            <a:r>
              <a:rPr lang="en-US" sz="7200" b="0" i="0" u="none" strike="noStrike" cap="none" baseline="0">
                <a:solidFill>
                  <a:srgbClr val="666666"/>
                </a:solidFill>
                <a:latin typeface="Roboto"/>
                <a:ea typeface="Roboto"/>
                <a:cs typeface="Roboto"/>
                <a:sym typeface="Roboto"/>
              </a:rPr>
              <a:t>context</a:t>
            </a:r>
          </a:p>
        </p:txBody>
      </p:sp>
      <p:cxnSp>
        <p:nvCxnSpPr>
          <p:cNvPr id="141" name="Shape 141"/>
          <p:cNvCxnSpPr/>
          <p:nvPr/>
        </p:nvCxnSpPr>
        <p:spPr>
          <a:xfrm>
            <a:off x="15999465" y="4667998"/>
            <a:ext cx="849600" cy="0"/>
          </a:xfrm>
          <a:prstGeom prst="straightConnector1">
            <a:avLst/>
          </a:prstGeom>
          <a:noFill/>
          <a:ln w="50800" cap="flat">
            <a:solidFill>
              <a:srgbClr val="8C8C8C"/>
            </a:solidFill>
            <a:prstDash val="solid"/>
            <a:round/>
            <a:headEnd type="none" w="med" len="med"/>
            <a:tailEnd type="none" w="med" len="med"/>
          </a:ln>
        </p:spPr>
      </p:cxnSp>
      <p:cxnSp>
        <p:nvCxnSpPr>
          <p:cNvPr id="142" name="Shape 142"/>
          <p:cNvCxnSpPr/>
          <p:nvPr/>
        </p:nvCxnSpPr>
        <p:spPr>
          <a:xfrm>
            <a:off x="7534964" y="8814599"/>
            <a:ext cx="849600" cy="0"/>
          </a:xfrm>
          <a:prstGeom prst="straightConnector1">
            <a:avLst/>
          </a:prstGeom>
          <a:noFill/>
          <a:ln w="50800" cap="flat">
            <a:solidFill>
              <a:srgbClr val="8C8C8C"/>
            </a:solidFill>
            <a:prstDash val="solid"/>
            <a:round/>
            <a:headEnd type="none" w="med" len="med"/>
            <a:tailEnd type="none" w="med" len="med"/>
          </a:ln>
        </p:spPr>
      </p:cxnSp>
      <p:grpSp>
        <p:nvGrpSpPr>
          <p:cNvPr id="143" name="Shape 143"/>
          <p:cNvGrpSpPr/>
          <p:nvPr/>
        </p:nvGrpSpPr>
        <p:grpSpPr>
          <a:xfrm>
            <a:off x="8013700" y="2679700"/>
            <a:ext cx="8356600" cy="8356600"/>
            <a:chOff x="0" y="0"/>
            <a:chExt cx="8356600" cy="8356600"/>
          </a:xfrm>
        </p:grpSpPr>
        <p:pic>
          <p:nvPicPr>
            <p:cNvPr id="144" name="Shape 144"/>
            <p:cNvPicPr preferRelativeResize="0"/>
            <p:nvPr/>
          </p:nvPicPr>
          <p:blipFill rotWithShape="1">
            <a:blip r:embed="rId3">
              <a:alphaModFix/>
            </a:blip>
            <a:srcRect/>
            <a:stretch/>
          </p:blipFill>
          <p:spPr>
            <a:xfrm>
              <a:off x="1109859" y="1142503"/>
              <a:ext cx="6104237" cy="6104237"/>
            </a:xfrm>
            <a:prstGeom prst="rect">
              <a:avLst/>
            </a:prstGeom>
            <a:noFill/>
            <a:ln>
              <a:noFill/>
            </a:ln>
          </p:spPr>
        </p:pic>
        <p:pic>
          <p:nvPicPr>
            <p:cNvPr id="145" name="Shape 145"/>
            <p:cNvPicPr preferRelativeResize="0"/>
            <p:nvPr/>
          </p:nvPicPr>
          <p:blipFill rotWithShape="1">
            <a:blip r:embed="rId4">
              <a:alphaModFix/>
            </a:blip>
            <a:srcRect/>
            <a:stretch/>
          </p:blipFill>
          <p:spPr>
            <a:xfrm>
              <a:off x="0" y="0"/>
              <a:ext cx="8356600" cy="8356600"/>
            </a:xfrm>
            <a:prstGeom prst="rect">
              <a:avLst/>
            </a:prstGeom>
            <a:noFill/>
            <a:ln>
              <a:noFill/>
            </a:ln>
          </p:spPr>
        </p:pic>
      </p:grpSp>
      <p:sp>
        <p:nvSpPr>
          <p:cNvPr id="146" name="Shape 146"/>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p:cNvPicPr preferRelativeResize="0"/>
          <p:nvPr/>
        </p:nvPicPr>
        <p:blipFill>
          <a:blip r:embed="rId3">
            <a:alphaModFix/>
          </a:blip>
          <a:stretch>
            <a:fillRect/>
          </a:stretch>
        </p:blipFill>
        <p:spPr>
          <a:xfrm>
            <a:off x="9128150" y="3831200"/>
            <a:ext cx="6090550" cy="6090550"/>
          </a:xfrm>
          <a:prstGeom prst="rect">
            <a:avLst/>
          </a:prstGeom>
          <a:noFill/>
          <a:ln>
            <a:noFill/>
          </a:ln>
        </p:spPr>
      </p:pic>
      <p:pic>
        <p:nvPicPr>
          <p:cNvPr id="152" name="Shape 152"/>
          <p:cNvPicPr preferRelativeResize="0"/>
          <p:nvPr/>
        </p:nvPicPr>
        <p:blipFill rotWithShape="1">
          <a:blip r:embed="rId4">
            <a:alphaModFix/>
          </a:blip>
          <a:srcRect/>
          <a:stretch/>
        </p:blipFill>
        <p:spPr>
          <a:xfrm>
            <a:off x="8013700" y="2679700"/>
            <a:ext cx="8356500" cy="8356500"/>
          </a:xfrm>
          <a:prstGeom prst="rect">
            <a:avLst/>
          </a:prstGeom>
          <a:noFill/>
          <a:ln>
            <a:noFill/>
          </a:ln>
        </p:spPr>
      </p:pic>
      <p:sp>
        <p:nvSpPr>
          <p:cNvPr id="153" name="Shape 153"/>
          <p:cNvSpPr/>
          <p:nvPr/>
        </p:nvSpPr>
        <p:spPr>
          <a:xfrm>
            <a:off x="17113200" y="3831198"/>
            <a:ext cx="6980800" cy="1389301"/>
          </a:xfrm>
          <a:prstGeom prst="rect">
            <a:avLst/>
          </a:prstGeom>
          <a:noFill/>
          <a:ln>
            <a:noFill/>
          </a:ln>
        </p:spPr>
        <p:txBody>
          <a:bodyPr lIns="91375" tIns="91375" rIns="91375" bIns="91375" anchor="t" anchorCtr="0">
            <a:noAutofit/>
          </a:bodyPr>
          <a:lstStyle/>
          <a:p>
            <a:pPr marL="0" marR="0" lvl="0" indent="0" algn="l" rtl="0">
              <a:lnSpc>
                <a:spcPct val="100000"/>
              </a:lnSpc>
              <a:spcBef>
                <a:spcPts val="0"/>
              </a:spcBef>
              <a:buSzPct val="25000"/>
              <a:buNone/>
            </a:pPr>
            <a:r>
              <a:rPr lang="en-US" sz="7200" b="0" i="0" u="none" strike="noStrike" cap="none" baseline="0">
                <a:solidFill>
                  <a:srgbClr val="666666"/>
                </a:solidFill>
                <a:latin typeface="Roboto"/>
                <a:ea typeface="Roboto"/>
                <a:cs typeface="Roboto"/>
                <a:sym typeface="Roboto"/>
              </a:rPr>
              <a:t>actions</a:t>
            </a:r>
          </a:p>
        </p:txBody>
      </p:sp>
      <p:sp>
        <p:nvSpPr>
          <p:cNvPr id="154" name="Shape 154"/>
          <p:cNvSpPr/>
          <p:nvPr/>
        </p:nvSpPr>
        <p:spPr>
          <a:xfrm>
            <a:off x="1521199" y="8019100"/>
            <a:ext cx="5749597" cy="1389301"/>
          </a:xfrm>
          <a:prstGeom prst="rect">
            <a:avLst/>
          </a:prstGeom>
          <a:noFill/>
          <a:ln>
            <a:noFill/>
          </a:ln>
        </p:spPr>
        <p:txBody>
          <a:bodyPr lIns="91375" tIns="91375" rIns="91375" bIns="91375" anchor="t" anchorCtr="0">
            <a:noAutofit/>
          </a:bodyPr>
          <a:lstStyle/>
          <a:p>
            <a:pPr marL="0" marR="0" lvl="0" indent="0" algn="r" rtl="0">
              <a:lnSpc>
                <a:spcPct val="100000"/>
              </a:lnSpc>
              <a:spcBef>
                <a:spcPts val="0"/>
              </a:spcBef>
              <a:buSzPct val="25000"/>
              <a:buNone/>
            </a:pPr>
            <a:r>
              <a:rPr lang="en-US" sz="7200" b="0" i="0" u="none" strike="noStrike" cap="none" baseline="0">
                <a:solidFill>
                  <a:srgbClr val="666666"/>
                </a:solidFill>
                <a:latin typeface="Roboto"/>
                <a:ea typeface="Roboto"/>
                <a:cs typeface="Roboto"/>
                <a:sym typeface="Roboto"/>
              </a:rPr>
              <a:t>context</a:t>
            </a:r>
          </a:p>
        </p:txBody>
      </p:sp>
      <p:cxnSp>
        <p:nvCxnSpPr>
          <p:cNvPr id="155" name="Shape 155"/>
          <p:cNvCxnSpPr/>
          <p:nvPr/>
        </p:nvCxnSpPr>
        <p:spPr>
          <a:xfrm>
            <a:off x="15999465" y="4667998"/>
            <a:ext cx="849600" cy="0"/>
          </a:xfrm>
          <a:prstGeom prst="straightConnector1">
            <a:avLst/>
          </a:prstGeom>
          <a:noFill/>
          <a:ln w="50800" cap="flat">
            <a:solidFill>
              <a:srgbClr val="8C8C8C"/>
            </a:solidFill>
            <a:prstDash val="solid"/>
            <a:round/>
            <a:headEnd type="none" w="med" len="med"/>
            <a:tailEnd type="none" w="med" len="med"/>
          </a:ln>
        </p:spPr>
      </p:cxnSp>
      <p:cxnSp>
        <p:nvCxnSpPr>
          <p:cNvPr id="156" name="Shape 156"/>
          <p:cNvCxnSpPr/>
          <p:nvPr/>
        </p:nvCxnSpPr>
        <p:spPr>
          <a:xfrm>
            <a:off x="7534964" y="8814599"/>
            <a:ext cx="849600" cy="0"/>
          </a:xfrm>
          <a:prstGeom prst="straightConnector1">
            <a:avLst/>
          </a:prstGeom>
          <a:noFill/>
          <a:ln w="50800" cap="flat">
            <a:solidFill>
              <a:srgbClr val="8C8C8C"/>
            </a:solidFill>
            <a:prstDash val="solid"/>
            <a:round/>
            <a:headEnd type="none" w="med" len="med"/>
            <a:tailEnd type="none" w="med" len="med"/>
          </a:ln>
        </p:spPr>
      </p:cxnSp>
      <p:sp>
        <p:nvSpPr>
          <p:cNvPr id="157" name="Shape 157"/>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p:nvPr/>
        </p:nvSpPr>
        <p:spPr>
          <a:xfrm>
            <a:off x="7131200" y="1966400"/>
            <a:ext cx="10121600" cy="9783200"/>
          </a:xfrm>
          <a:prstGeom prst="ellipse">
            <a:avLst/>
          </a:prstGeom>
          <a:solidFill>
            <a:srgbClr val="1155CC"/>
          </a:solidFill>
          <a:ln w="19050" cap="flat">
            <a:solidFill>
              <a:schemeClr val="dk2"/>
            </a:solidFill>
            <a:prstDash val="solid"/>
            <a:round/>
            <a:headEnd type="none" w="med" len="med"/>
            <a:tailEnd type="none" w="med" len="med"/>
          </a:ln>
        </p:spPr>
        <p:txBody>
          <a:bodyPr lIns="243794" tIns="243794" rIns="243794" bIns="243794" anchor="ctr" anchorCtr="0">
            <a:noAutofit/>
          </a:bodyPr>
          <a:lstStyle/>
          <a:p>
            <a:endParaRPr/>
          </a:p>
        </p:txBody>
      </p:sp>
      <p:sp>
        <p:nvSpPr>
          <p:cNvPr id="65" name="Shape 65"/>
          <p:cNvSpPr txBox="1"/>
          <p:nvPr/>
        </p:nvSpPr>
        <p:spPr>
          <a:xfrm>
            <a:off x="8558068" y="3592268"/>
            <a:ext cx="7307197" cy="6550397"/>
          </a:xfrm>
          <a:prstGeom prst="rect">
            <a:avLst/>
          </a:prstGeom>
          <a:noFill/>
          <a:ln>
            <a:noFill/>
          </a:ln>
        </p:spPr>
        <p:txBody>
          <a:bodyPr lIns="243794" tIns="243794" rIns="243794" bIns="243794" anchor="ctr" anchorCtr="0">
            <a:noAutofit/>
          </a:bodyPr>
          <a:lstStyle/>
          <a:p>
            <a:pPr algn="ctr"/>
            <a:r>
              <a:rPr lang="en" sz="19200">
                <a:solidFill>
                  <a:srgbClr val="FFFFFF"/>
                </a:solidFill>
              </a:rPr>
              <a:t>?</a:t>
            </a:r>
          </a:p>
        </p:txBody>
      </p:sp>
    </p:spTree>
    <p:extLst>
      <p:ext uri="{BB962C8B-B14F-4D97-AF65-F5344CB8AC3E}">
        <p14:creationId xmlns:p14="http://schemas.microsoft.com/office/powerpoint/2010/main" val="2625660062"/>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Shape 162"/>
          <p:cNvGrpSpPr/>
          <p:nvPr/>
        </p:nvGrpSpPr>
        <p:grpSpPr>
          <a:xfrm>
            <a:off x="1769289" y="3974382"/>
            <a:ext cx="5259235" cy="5259235"/>
            <a:chOff x="0" y="0"/>
            <a:chExt cx="5259233" cy="5259233"/>
          </a:xfrm>
        </p:grpSpPr>
        <p:pic>
          <p:nvPicPr>
            <p:cNvPr id="163" name="Shape 163"/>
            <p:cNvPicPr preferRelativeResize="0"/>
            <p:nvPr/>
          </p:nvPicPr>
          <p:blipFill rotWithShape="1">
            <a:blip r:embed="rId3">
              <a:alphaModFix/>
            </a:blip>
            <a:srcRect/>
            <a:stretch/>
          </p:blipFill>
          <p:spPr>
            <a:xfrm>
              <a:off x="683397" y="683397"/>
              <a:ext cx="3892437" cy="3892437"/>
            </a:xfrm>
            <a:prstGeom prst="rect">
              <a:avLst/>
            </a:prstGeom>
            <a:noFill/>
            <a:ln>
              <a:noFill/>
            </a:ln>
          </p:spPr>
        </p:pic>
        <p:pic>
          <p:nvPicPr>
            <p:cNvPr id="164" name="Shape 164"/>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165" name="Shape 165"/>
          <p:cNvGrpSpPr/>
          <p:nvPr/>
        </p:nvGrpSpPr>
        <p:grpSpPr>
          <a:xfrm>
            <a:off x="6964685" y="3974382"/>
            <a:ext cx="5259235" cy="5259235"/>
            <a:chOff x="0" y="0"/>
            <a:chExt cx="5259233" cy="5259233"/>
          </a:xfrm>
        </p:grpSpPr>
        <p:pic>
          <p:nvPicPr>
            <p:cNvPr id="166" name="Shape 166"/>
            <p:cNvPicPr preferRelativeResize="0"/>
            <p:nvPr/>
          </p:nvPicPr>
          <p:blipFill rotWithShape="1">
            <a:blip r:embed="rId5">
              <a:alphaModFix/>
            </a:blip>
            <a:srcRect/>
            <a:stretch/>
          </p:blipFill>
          <p:spPr>
            <a:xfrm>
              <a:off x="683397" y="683397"/>
              <a:ext cx="3892437" cy="3892437"/>
            </a:xfrm>
            <a:prstGeom prst="rect">
              <a:avLst/>
            </a:prstGeom>
            <a:noFill/>
            <a:ln>
              <a:noFill/>
            </a:ln>
          </p:spPr>
        </p:pic>
        <p:pic>
          <p:nvPicPr>
            <p:cNvPr id="167" name="Shape 167"/>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168" name="Shape 168"/>
          <p:cNvGrpSpPr/>
          <p:nvPr/>
        </p:nvGrpSpPr>
        <p:grpSpPr>
          <a:xfrm>
            <a:off x="12160081" y="3974382"/>
            <a:ext cx="5259235" cy="5259235"/>
            <a:chOff x="0" y="0"/>
            <a:chExt cx="5259233" cy="5259233"/>
          </a:xfrm>
        </p:grpSpPr>
        <p:pic>
          <p:nvPicPr>
            <p:cNvPr id="169" name="Shape 169"/>
            <p:cNvPicPr preferRelativeResize="0"/>
            <p:nvPr/>
          </p:nvPicPr>
          <p:blipFill rotWithShape="1">
            <a:blip r:embed="rId6">
              <a:alphaModFix/>
            </a:blip>
            <a:srcRect/>
            <a:stretch/>
          </p:blipFill>
          <p:spPr>
            <a:xfrm>
              <a:off x="683397" y="683397"/>
              <a:ext cx="3892437" cy="3892437"/>
            </a:xfrm>
            <a:prstGeom prst="rect">
              <a:avLst/>
            </a:prstGeom>
            <a:noFill/>
            <a:ln>
              <a:noFill/>
            </a:ln>
          </p:spPr>
        </p:pic>
        <p:pic>
          <p:nvPicPr>
            <p:cNvPr id="170" name="Shape 170"/>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171" name="Shape 171"/>
          <p:cNvGrpSpPr/>
          <p:nvPr/>
        </p:nvGrpSpPr>
        <p:grpSpPr>
          <a:xfrm>
            <a:off x="17355476" y="3974382"/>
            <a:ext cx="5259235" cy="5259235"/>
            <a:chOff x="0" y="0"/>
            <a:chExt cx="5259233" cy="5259233"/>
          </a:xfrm>
        </p:grpSpPr>
        <p:pic>
          <p:nvPicPr>
            <p:cNvPr id="172" name="Shape 172"/>
            <p:cNvPicPr preferRelativeResize="0"/>
            <p:nvPr/>
          </p:nvPicPr>
          <p:blipFill rotWithShape="1">
            <a:blip r:embed="rId7">
              <a:alphaModFix/>
            </a:blip>
            <a:srcRect/>
            <a:stretch/>
          </p:blipFill>
          <p:spPr>
            <a:xfrm>
              <a:off x="683397" y="683397"/>
              <a:ext cx="3892437" cy="3892437"/>
            </a:xfrm>
            <a:prstGeom prst="rect">
              <a:avLst/>
            </a:prstGeom>
            <a:noFill/>
            <a:ln>
              <a:noFill/>
            </a:ln>
          </p:spPr>
        </p:pic>
        <p:pic>
          <p:nvPicPr>
            <p:cNvPr id="173" name="Shape 173"/>
            <p:cNvPicPr preferRelativeResize="0"/>
            <p:nvPr/>
          </p:nvPicPr>
          <p:blipFill rotWithShape="1">
            <a:blip r:embed="rId4">
              <a:alphaModFix/>
            </a:blip>
            <a:srcRect/>
            <a:stretch/>
          </p:blipFill>
          <p:spPr>
            <a:xfrm>
              <a:off x="0" y="0"/>
              <a:ext cx="5259233" cy="5259233"/>
            </a:xfrm>
            <a:prstGeom prst="rect">
              <a:avLst/>
            </a:prstGeom>
            <a:noFill/>
            <a:ln>
              <a:noFill/>
            </a:ln>
          </p:spPr>
        </p:pic>
      </p:grpSp>
      <p:sp>
        <p:nvSpPr>
          <p:cNvPr id="174" name="Shape 174"/>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grpSp>
        <p:nvGrpSpPr>
          <p:cNvPr id="179" name="Shape 179"/>
          <p:cNvGrpSpPr/>
          <p:nvPr/>
        </p:nvGrpSpPr>
        <p:grpSpPr>
          <a:xfrm>
            <a:off x="1769289" y="3974382"/>
            <a:ext cx="5259235" cy="5259235"/>
            <a:chOff x="0" y="0"/>
            <a:chExt cx="5259233" cy="5259233"/>
          </a:xfrm>
        </p:grpSpPr>
        <p:pic>
          <p:nvPicPr>
            <p:cNvPr id="180" name="Shape 180"/>
            <p:cNvPicPr preferRelativeResize="0"/>
            <p:nvPr/>
          </p:nvPicPr>
          <p:blipFill rotWithShape="1">
            <a:blip r:embed="rId3">
              <a:alphaModFix/>
            </a:blip>
            <a:srcRect/>
            <a:stretch/>
          </p:blipFill>
          <p:spPr>
            <a:xfrm>
              <a:off x="683397" y="683397"/>
              <a:ext cx="3892437" cy="3892437"/>
            </a:xfrm>
            <a:prstGeom prst="rect">
              <a:avLst/>
            </a:prstGeom>
            <a:noFill/>
            <a:ln>
              <a:noFill/>
            </a:ln>
          </p:spPr>
        </p:pic>
        <p:pic>
          <p:nvPicPr>
            <p:cNvPr id="181" name="Shape 181"/>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182" name="Shape 182"/>
          <p:cNvGrpSpPr/>
          <p:nvPr/>
        </p:nvGrpSpPr>
        <p:grpSpPr>
          <a:xfrm>
            <a:off x="6964685" y="3974382"/>
            <a:ext cx="5259235" cy="5259235"/>
            <a:chOff x="0" y="0"/>
            <a:chExt cx="5259233" cy="5259233"/>
          </a:xfrm>
        </p:grpSpPr>
        <p:pic>
          <p:nvPicPr>
            <p:cNvPr id="183" name="Shape 183"/>
            <p:cNvPicPr preferRelativeResize="0"/>
            <p:nvPr/>
          </p:nvPicPr>
          <p:blipFill rotWithShape="1">
            <a:blip r:embed="rId5">
              <a:alphaModFix/>
            </a:blip>
            <a:srcRect/>
            <a:stretch/>
          </p:blipFill>
          <p:spPr>
            <a:xfrm>
              <a:off x="683397" y="683397"/>
              <a:ext cx="3892437" cy="3892437"/>
            </a:xfrm>
            <a:prstGeom prst="rect">
              <a:avLst/>
            </a:prstGeom>
            <a:noFill/>
            <a:ln>
              <a:noFill/>
            </a:ln>
          </p:spPr>
        </p:pic>
        <p:pic>
          <p:nvPicPr>
            <p:cNvPr id="184" name="Shape 184"/>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185" name="Shape 185"/>
          <p:cNvGrpSpPr/>
          <p:nvPr/>
        </p:nvGrpSpPr>
        <p:grpSpPr>
          <a:xfrm>
            <a:off x="12160081" y="3974382"/>
            <a:ext cx="5259235" cy="5259235"/>
            <a:chOff x="0" y="0"/>
            <a:chExt cx="5259233" cy="5259233"/>
          </a:xfrm>
        </p:grpSpPr>
        <p:pic>
          <p:nvPicPr>
            <p:cNvPr id="186" name="Shape 186"/>
            <p:cNvPicPr preferRelativeResize="0"/>
            <p:nvPr/>
          </p:nvPicPr>
          <p:blipFill rotWithShape="1">
            <a:blip r:embed="rId6">
              <a:alphaModFix/>
            </a:blip>
            <a:srcRect/>
            <a:stretch/>
          </p:blipFill>
          <p:spPr>
            <a:xfrm>
              <a:off x="683397" y="683397"/>
              <a:ext cx="3892437" cy="3892437"/>
            </a:xfrm>
            <a:prstGeom prst="rect">
              <a:avLst/>
            </a:prstGeom>
            <a:noFill/>
            <a:ln>
              <a:noFill/>
            </a:ln>
          </p:spPr>
        </p:pic>
        <p:pic>
          <p:nvPicPr>
            <p:cNvPr id="187" name="Shape 187"/>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188" name="Shape 188"/>
          <p:cNvGrpSpPr/>
          <p:nvPr/>
        </p:nvGrpSpPr>
        <p:grpSpPr>
          <a:xfrm>
            <a:off x="17355476" y="3974382"/>
            <a:ext cx="5259235" cy="5259235"/>
            <a:chOff x="0" y="0"/>
            <a:chExt cx="5259233" cy="5259233"/>
          </a:xfrm>
        </p:grpSpPr>
        <p:pic>
          <p:nvPicPr>
            <p:cNvPr id="189" name="Shape 189"/>
            <p:cNvPicPr preferRelativeResize="0"/>
            <p:nvPr/>
          </p:nvPicPr>
          <p:blipFill rotWithShape="1">
            <a:blip r:embed="rId7">
              <a:alphaModFix/>
            </a:blip>
            <a:srcRect/>
            <a:stretch/>
          </p:blipFill>
          <p:spPr>
            <a:xfrm>
              <a:off x="683397" y="683397"/>
              <a:ext cx="3892437" cy="3892437"/>
            </a:xfrm>
            <a:prstGeom prst="rect">
              <a:avLst/>
            </a:prstGeom>
            <a:noFill/>
            <a:ln>
              <a:noFill/>
            </a:ln>
          </p:spPr>
        </p:pic>
        <p:pic>
          <p:nvPicPr>
            <p:cNvPr id="190" name="Shape 190"/>
            <p:cNvPicPr preferRelativeResize="0"/>
            <p:nvPr/>
          </p:nvPicPr>
          <p:blipFill rotWithShape="1">
            <a:blip r:embed="rId4">
              <a:alphaModFix/>
            </a:blip>
            <a:srcRect/>
            <a:stretch/>
          </p:blipFill>
          <p:spPr>
            <a:xfrm>
              <a:off x="0" y="0"/>
              <a:ext cx="5259233" cy="5259233"/>
            </a:xfrm>
            <a:prstGeom prst="rect">
              <a:avLst/>
            </a:prstGeom>
            <a:noFill/>
            <a:ln>
              <a:noFill/>
            </a:ln>
          </p:spPr>
        </p:pic>
      </p:grpSp>
      <p:sp>
        <p:nvSpPr>
          <p:cNvPr id="191" name="Shape 191"/>
          <p:cNvSpPr/>
          <p:nvPr/>
        </p:nvSpPr>
        <p:spPr>
          <a:xfrm>
            <a:off x="7135852" y="3438025"/>
            <a:ext cx="15426864" cy="6590826"/>
          </a:xfrm>
          <a:prstGeom prst="rect">
            <a:avLst/>
          </a:prstGeom>
          <a:solidFill>
            <a:srgbClr val="FFFFFF">
              <a:alpha val="49411"/>
            </a:srgbClr>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192" name="Shape 192"/>
          <p:cNvSpPr/>
          <p:nvPr/>
        </p:nvSpPr>
        <p:spPr>
          <a:xfrm>
            <a:off x="2176923" y="9325025"/>
            <a:ext cx="9749700" cy="9144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Launched automatically</a:t>
            </a:r>
          </a:p>
        </p:txBody>
      </p:sp>
      <p:sp>
        <p:nvSpPr>
          <p:cNvPr id="193" name="Shape 193"/>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pSp>
        <p:nvGrpSpPr>
          <p:cNvPr id="198" name="Shape 198"/>
          <p:cNvGrpSpPr/>
          <p:nvPr/>
        </p:nvGrpSpPr>
        <p:grpSpPr>
          <a:xfrm>
            <a:off x="1769289" y="3974382"/>
            <a:ext cx="5259235" cy="5259235"/>
            <a:chOff x="0" y="0"/>
            <a:chExt cx="5259233" cy="5259233"/>
          </a:xfrm>
        </p:grpSpPr>
        <p:pic>
          <p:nvPicPr>
            <p:cNvPr id="199" name="Shape 199"/>
            <p:cNvPicPr preferRelativeResize="0"/>
            <p:nvPr/>
          </p:nvPicPr>
          <p:blipFill rotWithShape="1">
            <a:blip r:embed="rId3">
              <a:alphaModFix/>
            </a:blip>
            <a:srcRect/>
            <a:stretch/>
          </p:blipFill>
          <p:spPr>
            <a:xfrm>
              <a:off x="683397" y="683397"/>
              <a:ext cx="3892437" cy="3892437"/>
            </a:xfrm>
            <a:prstGeom prst="rect">
              <a:avLst/>
            </a:prstGeom>
            <a:noFill/>
            <a:ln>
              <a:noFill/>
            </a:ln>
          </p:spPr>
        </p:pic>
        <p:pic>
          <p:nvPicPr>
            <p:cNvPr id="200" name="Shape 200"/>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01" name="Shape 201"/>
          <p:cNvGrpSpPr/>
          <p:nvPr/>
        </p:nvGrpSpPr>
        <p:grpSpPr>
          <a:xfrm>
            <a:off x="6964685" y="3974382"/>
            <a:ext cx="5259235" cy="5259235"/>
            <a:chOff x="0" y="0"/>
            <a:chExt cx="5259233" cy="5259233"/>
          </a:xfrm>
        </p:grpSpPr>
        <p:pic>
          <p:nvPicPr>
            <p:cNvPr id="202" name="Shape 202"/>
            <p:cNvPicPr preferRelativeResize="0"/>
            <p:nvPr/>
          </p:nvPicPr>
          <p:blipFill rotWithShape="1">
            <a:blip r:embed="rId5">
              <a:alphaModFix/>
            </a:blip>
            <a:srcRect/>
            <a:stretch/>
          </p:blipFill>
          <p:spPr>
            <a:xfrm>
              <a:off x="683397" y="683397"/>
              <a:ext cx="3892437" cy="3892437"/>
            </a:xfrm>
            <a:prstGeom prst="rect">
              <a:avLst/>
            </a:prstGeom>
            <a:noFill/>
            <a:ln>
              <a:noFill/>
            </a:ln>
          </p:spPr>
        </p:pic>
        <p:pic>
          <p:nvPicPr>
            <p:cNvPr id="203" name="Shape 203"/>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04" name="Shape 204"/>
          <p:cNvGrpSpPr/>
          <p:nvPr/>
        </p:nvGrpSpPr>
        <p:grpSpPr>
          <a:xfrm>
            <a:off x="12160081" y="3974382"/>
            <a:ext cx="5259235" cy="5259235"/>
            <a:chOff x="0" y="0"/>
            <a:chExt cx="5259233" cy="5259233"/>
          </a:xfrm>
        </p:grpSpPr>
        <p:pic>
          <p:nvPicPr>
            <p:cNvPr id="205" name="Shape 205"/>
            <p:cNvPicPr preferRelativeResize="0"/>
            <p:nvPr/>
          </p:nvPicPr>
          <p:blipFill rotWithShape="1">
            <a:blip r:embed="rId6">
              <a:alphaModFix/>
            </a:blip>
            <a:srcRect/>
            <a:stretch/>
          </p:blipFill>
          <p:spPr>
            <a:xfrm>
              <a:off x="683397" y="683397"/>
              <a:ext cx="3892437" cy="3892437"/>
            </a:xfrm>
            <a:prstGeom prst="rect">
              <a:avLst/>
            </a:prstGeom>
            <a:noFill/>
            <a:ln>
              <a:noFill/>
            </a:ln>
          </p:spPr>
        </p:pic>
        <p:pic>
          <p:nvPicPr>
            <p:cNvPr id="206" name="Shape 206"/>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07" name="Shape 207"/>
          <p:cNvGrpSpPr/>
          <p:nvPr/>
        </p:nvGrpSpPr>
        <p:grpSpPr>
          <a:xfrm>
            <a:off x="17355476" y="3974382"/>
            <a:ext cx="5259235" cy="5259235"/>
            <a:chOff x="0" y="0"/>
            <a:chExt cx="5259233" cy="5259233"/>
          </a:xfrm>
        </p:grpSpPr>
        <p:pic>
          <p:nvPicPr>
            <p:cNvPr id="208" name="Shape 208"/>
            <p:cNvPicPr preferRelativeResize="0"/>
            <p:nvPr/>
          </p:nvPicPr>
          <p:blipFill rotWithShape="1">
            <a:blip r:embed="rId7">
              <a:alphaModFix/>
            </a:blip>
            <a:srcRect/>
            <a:stretch/>
          </p:blipFill>
          <p:spPr>
            <a:xfrm>
              <a:off x="683397" y="683397"/>
              <a:ext cx="3892437" cy="3892437"/>
            </a:xfrm>
            <a:prstGeom prst="rect">
              <a:avLst/>
            </a:prstGeom>
            <a:noFill/>
            <a:ln>
              <a:noFill/>
            </a:ln>
          </p:spPr>
        </p:pic>
        <p:pic>
          <p:nvPicPr>
            <p:cNvPr id="209" name="Shape 209"/>
            <p:cNvPicPr preferRelativeResize="0"/>
            <p:nvPr/>
          </p:nvPicPr>
          <p:blipFill rotWithShape="1">
            <a:blip r:embed="rId4">
              <a:alphaModFix/>
            </a:blip>
            <a:srcRect/>
            <a:stretch/>
          </p:blipFill>
          <p:spPr>
            <a:xfrm>
              <a:off x="0" y="0"/>
              <a:ext cx="5259233" cy="5259233"/>
            </a:xfrm>
            <a:prstGeom prst="rect">
              <a:avLst/>
            </a:prstGeom>
            <a:noFill/>
            <a:ln>
              <a:noFill/>
            </a:ln>
          </p:spPr>
        </p:pic>
      </p:grpSp>
      <p:sp>
        <p:nvSpPr>
          <p:cNvPr id="210" name="Shape 210"/>
          <p:cNvSpPr/>
          <p:nvPr/>
        </p:nvSpPr>
        <p:spPr>
          <a:xfrm>
            <a:off x="12160081" y="3438025"/>
            <a:ext cx="10402635" cy="6590826"/>
          </a:xfrm>
          <a:prstGeom prst="rect">
            <a:avLst/>
          </a:prstGeom>
          <a:solidFill>
            <a:srgbClr val="FFFFFF">
              <a:alpha val="49411"/>
            </a:srgbClr>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211" name="Shape 211"/>
          <p:cNvSpPr/>
          <p:nvPr/>
        </p:nvSpPr>
        <p:spPr>
          <a:xfrm>
            <a:off x="1928851" y="3438025"/>
            <a:ext cx="5099671" cy="6590826"/>
          </a:xfrm>
          <a:prstGeom prst="rect">
            <a:avLst/>
          </a:prstGeom>
          <a:solidFill>
            <a:srgbClr val="FFFFFF">
              <a:alpha val="49411"/>
            </a:srgbClr>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212" name="Shape 212"/>
          <p:cNvSpPr/>
          <p:nvPr/>
        </p:nvSpPr>
        <p:spPr>
          <a:xfrm>
            <a:off x="7345828" y="9325022"/>
            <a:ext cx="4194691" cy="9144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400" b="0" i="0" u="none" strike="noStrike" cap="none" baseline="0" dirty="0" err="1">
                <a:solidFill>
                  <a:srgbClr val="424242"/>
                </a:solidFill>
                <a:latin typeface="Roboto"/>
                <a:ea typeface="Roboto"/>
                <a:cs typeface="Roboto"/>
                <a:sym typeface="Roboto"/>
              </a:rPr>
              <a:t>Glanceable</a:t>
            </a:r>
            <a:endParaRPr lang="en-US" sz="5400" b="0" i="0" u="none" strike="noStrike" cap="none" baseline="0" dirty="0">
              <a:solidFill>
                <a:srgbClr val="424242"/>
              </a:solidFill>
              <a:latin typeface="Roboto"/>
              <a:ea typeface="Roboto"/>
              <a:cs typeface="Roboto"/>
              <a:sym typeface="Roboto"/>
            </a:endParaRPr>
          </a:p>
        </p:txBody>
      </p:sp>
      <p:sp>
        <p:nvSpPr>
          <p:cNvPr id="213" name="Shape 213"/>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pSp>
        <p:nvGrpSpPr>
          <p:cNvPr id="218" name="Shape 218"/>
          <p:cNvGrpSpPr/>
          <p:nvPr/>
        </p:nvGrpSpPr>
        <p:grpSpPr>
          <a:xfrm>
            <a:off x="1769289" y="3974382"/>
            <a:ext cx="5259235" cy="5259235"/>
            <a:chOff x="0" y="0"/>
            <a:chExt cx="5259233" cy="5259233"/>
          </a:xfrm>
        </p:grpSpPr>
        <p:pic>
          <p:nvPicPr>
            <p:cNvPr id="219" name="Shape 219"/>
            <p:cNvPicPr preferRelativeResize="0"/>
            <p:nvPr/>
          </p:nvPicPr>
          <p:blipFill rotWithShape="1">
            <a:blip r:embed="rId3">
              <a:alphaModFix/>
            </a:blip>
            <a:srcRect/>
            <a:stretch/>
          </p:blipFill>
          <p:spPr>
            <a:xfrm>
              <a:off x="683397" y="683397"/>
              <a:ext cx="3892437" cy="3892437"/>
            </a:xfrm>
            <a:prstGeom prst="rect">
              <a:avLst/>
            </a:prstGeom>
            <a:noFill/>
            <a:ln>
              <a:noFill/>
            </a:ln>
          </p:spPr>
        </p:pic>
        <p:pic>
          <p:nvPicPr>
            <p:cNvPr id="220" name="Shape 220"/>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21" name="Shape 221"/>
          <p:cNvGrpSpPr/>
          <p:nvPr/>
        </p:nvGrpSpPr>
        <p:grpSpPr>
          <a:xfrm>
            <a:off x="6964685" y="3974382"/>
            <a:ext cx="5259235" cy="5259235"/>
            <a:chOff x="0" y="0"/>
            <a:chExt cx="5259233" cy="5259233"/>
          </a:xfrm>
        </p:grpSpPr>
        <p:pic>
          <p:nvPicPr>
            <p:cNvPr id="222" name="Shape 222"/>
            <p:cNvPicPr preferRelativeResize="0"/>
            <p:nvPr/>
          </p:nvPicPr>
          <p:blipFill rotWithShape="1">
            <a:blip r:embed="rId5">
              <a:alphaModFix/>
            </a:blip>
            <a:srcRect/>
            <a:stretch/>
          </p:blipFill>
          <p:spPr>
            <a:xfrm>
              <a:off x="683397" y="683397"/>
              <a:ext cx="3892437" cy="3892437"/>
            </a:xfrm>
            <a:prstGeom prst="rect">
              <a:avLst/>
            </a:prstGeom>
            <a:noFill/>
            <a:ln>
              <a:noFill/>
            </a:ln>
          </p:spPr>
        </p:pic>
        <p:pic>
          <p:nvPicPr>
            <p:cNvPr id="223" name="Shape 223"/>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24" name="Shape 224"/>
          <p:cNvGrpSpPr/>
          <p:nvPr/>
        </p:nvGrpSpPr>
        <p:grpSpPr>
          <a:xfrm>
            <a:off x="12160081" y="3974382"/>
            <a:ext cx="5259235" cy="5259235"/>
            <a:chOff x="0" y="0"/>
            <a:chExt cx="5259233" cy="5259233"/>
          </a:xfrm>
        </p:grpSpPr>
        <p:pic>
          <p:nvPicPr>
            <p:cNvPr id="225" name="Shape 225"/>
            <p:cNvPicPr preferRelativeResize="0"/>
            <p:nvPr/>
          </p:nvPicPr>
          <p:blipFill rotWithShape="1">
            <a:blip r:embed="rId6">
              <a:alphaModFix/>
            </a:blip>
            <a:srcRect/>
            <a:stretch/>
          </p:blipFill>
          <p:spPr>
            <a:xfrm>
              <a:off x="683397" y="683397"/>
              <a:ext cx="3892437" cy="3892437"/>
            </a:xfrm>
            <a:prstGeom prst="rect">
              <a:avLst/>
            </a:prstGeom>
            <a:noFill/>
            <a:ln>
              <a:noFill/>
            </a:ln>
          </p:spPr>
        </p:pic>
        <p:pic>
          <p:nvPicPr>
            <p:cNvPr id="226" name="Shape 226"/>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27" name="Shape 227"/>
          <p:cNvGrpSpPr/>
          <p:nvPr/>
        </p:nvGrpSpPr>
        <p:grpSpPr>
          <a:xfrm>
            <a:off x="17355476" y="3974382"/>
            <a:ext cx="5259235" cy="5259235"/>
            <a:chOff x="0" y="0"/>
            <a:chExt cx="5259233" cy="5259233"/>
          </a:xfrm>
        </p:grpSpPr>
        <p:pic>
          <p:nvPicPr>
            <p:cNvPr id="228" name="Shape 228"/>
            <p:cNvPicPr preferRelativeResize="0"/>
            <p:nvPr/>
          </p:nvPicPr>
          <p:blipFill rotWithShape="1">
            <a:blip r:embed="rId7">
              <a:alphaModFix/>
            </a:blip>
            <a:srcRect/>
            <a:stretch/>
          </p:blipFill>
          <p:spPr>
            <a:xfrm>
              <a:off x="683397" y="683397"/>
              <a:ext cx="3892437" cy="3892437"/>
            </a:xfrm>
            <a:prstGeom prst="rect">
              <a:avLst/>
            </a:prstGeom>
            <a:noFill/>
            <a:ln>
              <a:noFill/>
            </a:ln>
          </p:spPr>
        </p:pic>
        <p:pic>
          <p:nvPicPr>
            <p:cNvPr id="229" name="Shape 229"/>
            <p:cNvPicPr preferRelativeResize="0"/>
            <p:nvPr/>
          </p:nvPicPr>
          <p:blipFill rotWithShape="1">
            <a:blip r:embed="rId4">
              <a:alphaModFix/>
            </a:blip>
            <a:srcRect/>
            <a:stretch/>
          </p:blipFill>
          <p:spPr>
            <a:xfrm>
              <a:off x="0" y="0"/>
              <a:ext cx="5259233" cy="5259233"/>
            </a:xfrm>
            <a:prstGeom prst="rect">
              <a:avLst/>
            </a:prstGeom>
            <a:noFill/>
            <a:ln>
              <a:noFill/>
            </a:ln>
          </p:spPr>
        </p:pic>
      </p:grpSp>
      <p:sp>
        <p:nvSpPr>
          <p:cNvPr id="230" name="Shape 230"/>
          <p:cNvSpPr/>
          <p:nvPr/>
        </p:nvSpPr>
        <p:spPr>
          <a:xfrm>
            <a:off x="17407471" y="3438025"/>
            <a:ext cx="5155245" cy="6590826"/>
          </a:xfrm>
          <a:prstGeom prst="rect">
            <a:avLst/>
          </a:prstGeom>
          <a:solidFill>
            <a:srgbClr val="FFFFFF">
              <a:alpha val="49411"/>
            </a:srgbClr>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231" name="Shape 231"/>
          <p:cNvSpPr/>
          <p:nvPr/>
        </p:nvSpPr>
        <p:spPr>
          <a:xfrm>
            <a:off x="1928851" y="3438025"/>
            <a:ext cx="10295067" cy="6590826"/>
          </a:xfrm>
          <a:prstGeom prst="rect">
            <a:avLst/>
          </a:prstGeom>
          <a:solidFill>
            <a:srgbClr val="FFFFFF">
              <a:alpha val="49411"/>
            </a:srgbClr>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232" name="Shape 232"/>
          <p:cNvSpPr/>
          <p:nvPr/>
        </p:nvSpPr>
        <p:spPr>
          <a:xfrm>
            <a:off x="12527423" y="9325025"/>
            <a:ext cx="9067500" cy="9144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Suggest and demand</a:t>
            </a:r>
          </a:p>
        </p:txBody>
      </p:sp>
      <p:sp>
        <p:nvSpPr>
          <p:cNvPr id="233" name="Shape 233"/>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Shape 238"/>
          <p:cNvGrpSpPr/>
          <p:nvPr/>
        </p:nvGrpSpPr>
        <p:grpSpPr>
          <a:xfrm>
            <a:off x="1769289" y="3974382"/>
            <a:ext cx="5259235" cy="5259235"/>
            <a:chOff x="0" y="0"/>
            <a:chExt cx="5259233" cy="5259233"/>
          </a:xfrm>
        </p:grpSpPr>
        <p:pic>
          <p:nvPicPr>
            <p:cNvPr id="239" name="Shape 239"/>
            <p:cNvPicPr preferRelativeResize="0"/>
            <p:nvPr/>
          </p:nvPicPr>
          <p:blipFill rotWithShape="1">
            <a:blip r:embed="rId3">
              <a:alphaModFix/>
            </a:blip>
            <a:srcRect/>
            <a:stretch/>
          </p:blipFill>
          <p:spPr>
            <a:xfrm>
              <a:off x="683397" y="683397"/>
              <a:ext cx="3892437" cy="3892437"/>
            </a:xfrm>
            <a:prstGeom prst="rect">
              <a:avLst/>
            </a:prstGeom>
            <a:noFill/>
            <a:ln>
              <a:noFill/>
            </a:ln>
          </p:spPr>
        </p:pic>
        <p:pic>
          <p:nvPicPr>
            <p:cNvPr id="240" name="Shape 240"/>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41" name="Shape 241"/>
          <p:cNvGrpSpPr/>
          <p:nvPr/>
        </p:nvGrpSpPr>
        <p:grpSpPr>
          <a:xfrm>
            <a:off x="6964685" y="3974382"/>
            <a:ext cx="5259235" cy="5259235"/>
            <a:chOff x="0" y="0"/>
            <a:chExt cx="5259233" cy="5259233"/>
          </a:xfrm>
        </p:grpSpPr>
        <p:pic>
          <p:nvPicPr>
            <p:cNvPr id="242" name="Shape 242"/>
            <p:cNvPicPr preferRelativeResize="0"/>
            <p:nvPr/>
          </p:nvPicPr>
          <p:blipFill rotWithShape="1">
            <a:blip r:embed="rId5">
              <a:alphaModFix/>
            </a:blip>
            <a:srcRect/>
            <a:stretch/>
          </p:blipFill>
          <p:spPr>
            <a:xfrm>
              <a:off x="683397" y="683397"/>
              <a:ext cx="3892437" cy="3892437"/>
            </a:xfrm>
            <a:prstGeom prst="rect">
              <a:avLst/>
            </a:prstGeom>
            <a:noFill/>
            <a:ln>
              <a:noFill/>
            </a:ln>
          </p:spPr>
        </p:pic>
        <p:pic>
          <p:nvPicPr>
            <p:cNvPr id="243" name="Shape 243"/>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44" name="Shape 244"/>
          <p:cNvGrpSpPr/>
          <p:nvPr/>
        </p:nvGrpSpPr>
        <p:grpSpPr>
          <a:xfrm>
            <a:off x="12160081" y="3974382"/>
            <a:ext cx="5259235" cy="5259235"/>
            <a:chOff x="0" y="0"/>
            <a:chExt cx="5259233" cy="5259233"/>
          </a:xfrm>
        </p:grpSpPr>
        <p:pic>
          <p:nvPicPr>
            <p:cNvPr id="245" name="Shape 245"/>
            <p:cNvPicPr preferRelativeResize="0"/>
            <p:nvPr/>
          </p:nvPicPr>
          <p:blipFill rotWithShape="1">
            <a:blip r:embed="rId6">
              <a:alphaModFix/>
            </a:blip>
            <a:srcRect/>
            <a:stretch/>
          </p:blipFill>
          <p:spPr>
            <a:xfrm>
              <a:off x="683397" y="683397"/>
              <a:ext cx="3892437" cy="3892437"/>
            </a:xfrm>
            <a:prstGeom prst="rect">
              <a:avLst/>
            </a:prstGeom>
            <a:noFill/>
            <a:ln>
              <a:noFill/>
            </a:ln>
          </p:spPr>
        </p:pic>
        <p:pic>
          <p:nvPicPr>
            <p:cNvPr id="246" name="Shape 246"/>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47" name="Shape 247"/>
          <p:cNvGrpSpPr/>
          <p:nvPr/>
        </p:nvGrpSpPr>
        <p:grpSpPr>
          <a:xfrm>
            <a:off x="17355476" y="3974382"/>
            <a:ext cx="5259235" cy="5259235"/>
            <a:chOff x="0" y="0"/>
            <a:chExt cx="5259233" cy="5259233"/>
          </a:xfrm>
        </p:grpSpPr>
        <p:pic>
          <p:nvPicPr>
            <p:cNvPr id="248" name="Shape 248"/>
            <p:cNvPicPr preferRelativeResize="0"/>
            <p:nvPr/>
          </p:nvPicPr>
          <p:blipFill rotWithShape="1">
            <a:blip r:embed="rId7">
              <a:alphaModFix/>
            </a:blip>
            <a:srcRect/>
            <a:stretch/>
          </p:blipFill>
          <p:spPr>
            <a:xfrm>
              <a:off x="683397" y="683397"/>
              <a:ext cx="3892437" cy="3892437"/>
            </a:xfrm>
            <a:prstGeom prst="rect">
              <a:avLst/>
            </a:prstGeom>
            <a:noFill/>
            <a:ln>
              <a:noFill/>
            </a:ln>
          </p:spPr>
        </p:pic>
        <p:pic>
          <p:nvPicPr>
            <p:cNvPr id="249" name="Shape 249"/>
            <p:cNvPicPr preferRelativeResize="0"/>
            <p:nvPr/>
          </p:nvPicPr>
          <p:blipFill rotWithShape="1">
            <a:blip r:embed="rId4">
              <a:alphaModFix/>
            </a:blip>
            <a:srcRect/>
            <a:stretch/>
          </p:blipFill>
          <p:spPr>
            <a:xfrm>
              <a:off x="0" y="0"/>
              <a:ext cx="5259233" cy="5259233"/>
            </a:xfrm>
            <a:prstGeom prst="rect">
              <a:avLst/>
            </a:prstGeom>
            <a:noFill/>
            <a:ln>
              <a:noFill/>
            </a:ln>
          </p:spPr>
        </p:pic>
      </p:grpSp>
      <p:sp>
        <p:nvSpPr>
          <p:cNvPr id="250" name="Shape 250"/>
          <p:cNvSpPr/>
          <p:nvPr/>
        </p:nvSpPr>
        <p:spPr>
          <a:xfrm>
            <a:off x="1928851" y="3438025"/>
            <a:ext cx="15330900" cy="6590826"/>
          </a:xfrm>
          <a:prstGeom prst="rect">
            <a:avLst/>
          </a:prstGeom>
          <a:solidFill>
            <a:srgbClr val="FFFFFF">
              <a:alpha val="49411"/>
            </a:srgbClr>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251" name="Shape 251"/>
          <p:cNvSpPr/>
          <p:nvPr/>
        </p:nvSpPr>
        <p:spPr>
          <a:xfrm>
            <a:off x="14664626" y="9325025"/>
            <a:ext cx="7576799" cy="914400"/>
          </a:xfrm>
          <a:prstGeom prst="rect">
            <a:avLst/>
          </a:prstGeom>
          <a:noFill/>
          <a:ln>
            <a:noFill/>
          </a:ln>
        </p:spPr>
        <p:txBody>
          <a:bodyPr lIns="0" tIns="0" rIns="0" bIns="0" anchor="ctr" anchorCtr="0">
            <a:noAutofit/>
          </a:bodyPr>
          <a:lstStyle/>
          <a:p>
            <a:pPr marL="0" marR="0" lvl="0" indent="0" algn="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Zero or low interaction</a:t>
            </a:r>
          </a:p>
        </p:txBody>
      </p:sp>
      <p:sp>
        <p:nvSpPr>
          <p:cNvPr id="252" name="Shape 252"/>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grpSp>
        <p:nvGrpSpPr>
          <p:cNvPr id="257" name="Shape 257"/>
          <p:cNvGrpSpPr/>
          <p:nvPr/>
        </p:nvGrpSpPr>
        <p:grpSpPr>
          <a:xfrm>
            <a:off x="1769289" y="3974382"/>
            <a:ext cx="5259235" cy="5259235"/>
            <a:chOff x="0" y="0"/>
            <a:chExt cx="5259233" cy="5259233"/>
          </a:xfrm>
        </p:grpSpPr>
        <p:pic>
          <p:nvPicPr>
            <p:cNvPr id="258" name="Shape 258"/>
            <p:cNvPicPr preferRelativeResize="0"/>
            <p:nvPr/>
          </p:nvPicPr>
          <p:blipFill rotWithShape="1">
            <a:blip r:embed="rId3">
              <a:alphaModFix/>
            </a:blip>
            <a:srcRect/>
            <a:stretch/>
          </p:blipFill>
          <p:spPr>
            <a:xfrm>
              <a:off x="683397" y="683397"/>
              <a:ext cx="3892437" cy="3892437"/>
            </a:xfrm>
            <a:prstGeom prst="rect">
              <a:avLst/>
            </a:prstGeom>
            <a:noFill/>
            <a:ln>
              <a:noFill/>
            </a:ln>
          </p:spPr>
        </p:pic>
        <p:pic>
          <p:nvPicPr>
            <p:cNvPr id="259" name="Shape 259"/>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60" name="Shape 260"/>
          <p:cNvGrpSpPr/>
          <p:nvPr/>
        </p:nvGrpSpPr>
        <p:grpSpPr>
          <a:xfrm>
            <a:off x="6964685" y="3974382"/>
            <a:ext cx="5259235" cy="5259235"/>
            <a:chOff x="0" y="0"/>
            <a:chExt cx="5259233" cy="5259233"/>
          </a:xfrm>
        </p:grpSpPr>
        <p:pic>
          <p:nvPicPr>
            <p:cNvPr id="261" name="Shape 261"/>
            <p:cNvPicPr preferRelativeResize="0"/>
            <p:nvPr/>
          </p:nvPicPr>
          <p:blipFill rotWithShape="1">
            <a:blip r:embed="rId5">
              <a:alphaModFix/>
            </a:blip>
            <a:srcRect/>
            <a:stretch/>
          </p:blipFill>
          <p:spPr>
            <a:xfrm>
              <a:off x="683397" y="683397"/>
              <a:ext cx="3892437" cy="3892437"/>
            </a:xfrm>
            <a:prstGeom prst="rect">
              <a:avLst/>
            </a:prstGeom>
            <a:noFill/>
            <a:ln>
              <a:noFill/>
            </a:ln>
          </p:spPr>
        </p:pic>
        <p:pic>
          <p:nvPicPr>
            <p:cNvPr id="262" name="Shape 262"/>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63" name="Shape 263"/>
          <p:cNvGrpSpPr/>
          <p:nvPr/>
        </p:nvGrpSpPr>
        <p:grpSpPr>
          <a:xfrm>
            <a:off x="12160081" y="3974382"/>
            <a:ext cx="5259235" cy="5259235"/>
            <a:chOff x="0" y="0"/>
            <a:chExt cx="5259233" cy="5259233"/>
          </a:xfrm>
        </p:grpSpPr>
        <p:pic>
          <p:nvPicPr>
            <p:cNvPr id="264" name="Shape 264"/>
            <p:cNvPicPr preferRelativeResize="0"/>
            <p:nvPr/>
          </p:nvPicPr>
          <p:blipFill rotWithShape="1">
            <a:blip r:embed="rId6">
              <a:alphaModFix/>
            </a:blip>
            <a:srcRect/>
            <a:stretch/>
          </p:blipFill>
          <p:spPr>
            <a:xfrm>
              <a:off x="683397" y="683397"/>
              <a:ext cx="3892437" cy="3892437"/>
            </a:xfrm>
            <a:prstGeom prst="rect">
              <a:avLst/>
            </a:prstGeom>
            <a:noFill/>
            <a:ln>
              <a:noFill/>
            </a:ln>
          </p:spPr>
        </p:pic>
        <p:pic>
          <p:nvPicPr>
            <p:cNvPr id="265" name="Shape 265"/>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266" name="Shape 266"/>
          <p:cNvGrpSpPr/>
          <p:nvPr/>
        </p:nvGrpSpPr>
        <p:grpSpPr>
          <a:xfrm>
            <a:off x="17355476" y="3974382"/>
            <a:ext cx="5259235" cy="5259235"/>
            <a:chOff x="0" y="0"/>
            <a:chExt cx="5259233" cy="5259233"/>
          </a:xfrm>
        </p:grpSpPr>
        <p:pic>
          <p:nvPicPr>
            <p:cNvPr id="267" name="Shape 267"/>
            <p:cNvPicPr preferRelativeResize="0"/>
            <p:nvPr/>
          </p:nvPicPr>
          <p:blipFill rotWithShape="1">
            <a:blip r:embed="rId7">
              <a:alphaModFix/>
            </a:blip>
            <a:srcRect/>
            <a:stretch/>
          </p:blipFill>
          <p:spPr>
            <a:xfrm>
              <a:off x="683397" y="683397"/>
              <a:ext cx="3892437" cy="3892437"/>
            </a:xfrm>
            <a:prstGeom prst="rect">
              <a:avLst/>
            </a:prstGeom>
            <a:noFill/>
            <a:ln>
              <a:noFill/>
            </a:ln>
          </p:spPr>
        </p:pic>
        <p:pic>
          <p:nvPicPr>
            <p:cNvPr id="268" name="Shape 268"/>
            <p:cNvPicPr preferRelativeResize="0"/>
            <p:nvPr/>
          </p:nvPicPr>
          <p:blipFill rotWithShape="1">
            <a:blip r:embed="rId4">
              <a:alphaModFix/>
            </a:blip>
            <a:srcRect/>
            <a:stretch/>
          </p:blipFill>
          <p:spPr>
            <a:xfrm>
              <a:off x="0" y="0"/>
              <a:ext cx="5259233" cy="5259233"/>
            </a:xfrm>
            <a:prstGeom prst="rect">
              <a:avLst/>
            </a:prstGeom>
            <a:noFill/>
            <a:ln>
              <a:noFill/>
            </a:ln>
          </p:spPr>
        </p:pic>
      </p:grpSp>
      <p:sp>
        <p:nvSpPr>
          <p:cNvPr id="269" name="Shape 269"/>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rotWithShape="1">
          <a:blip r:embed="rId3">
            <a:alphaModFix/>
          </a:blip>
          <a:srcRect b="10586"/>
          <a:stretch/>
        </p:blipFill>
        <p:spPr>
          <a:xfrm>
            <a:off x="6184935" y="850929"/>
            <a:ext cx="12014200" cy="10742264"/>
          </a:xfrm>
          <a:prstGeom prst="rect">
            <a:avLst/>
          </a:prstGeom>
          <a:noFill/>
          <a:ln>
            <a:noFill/>
          </a:ln>
        </p:spPr>
      </p:pic>
    </p:spTree>
    <p:extLst>
      <p:ext uri="{BB962C8B-B14F-4D97-AF65-F5344CB8AC3E}">
        <p14:creationId xmlns:p14="http://schemas.microsoft.com/office/powerpoint/2010/main" val="1806880739"/>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5078857" y="1016941"/>
            <a:ext cx="17267635" cy="10666512"/>
          </a:xfrm>
          <a:prstGeom prst="rect">
            <a:avLst/>
          </a:prstGeom>
          <a:noFill/>
          <a:ln>
            <a:noFill/>
          </a:ln>
        </p:spPr>
        <p:txBody>
          <a:bodyPr lIns="0" tIns="0" rIns="0" bIns="0" anchor="ctr" anchorCtr="0">
            <a:noAutofit/>
          </a:bodyPr>
          <a:lstStyle/>
          <a:p>
            <a:pPr>
              <a:buSzPct val="25000"/>
            </a:pPr>
            <a:r>
              <a:rPr lang="en" sz="12000">
                <a:solidFill>
                  <a:srgbClr val="FFFFFF"/>
                </a:solidFill>
                <a:latin typeface="Roboto"/>
                <a:ea typeface="Roboto"/>
                <a:cs typeface="Roboto"/>
                <a:sym typeface="Roboto"/>
              </a:rPr>
              <a:t>Developing</a:t>
            </a:r>
          </a:p>
        </p:txBody>
      </p:sp>
    </p:spTree>
    <p:extLst>
      <p:ext uri="{BB962C8B-B14F-4D97-AF65-F5344CB8AC3E}">
        <p14:creationId xmlns:p14="http://schemas.microsoft.com/office/powerpoint/2010/main" val="131925610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Shape 274"/>
          <p:cNvPicPr preferRelativeResize="0"/>
          <p:nvPr/>
        </p:nvPicPr>
        <p:blipFill rotWithShape="1">
          <a:blip r:embed="rId3">
            <a:alphaModFix/>
          </a:blip>
          <a:srcRect/>
          <a:stretch/>
        </p:blipFill>
        <p:spPr>
          <a:xfrm>
            <a:off x="3012416" y="2392992"/>
            <a:ext cx="9484770" cy="6898014"/>
          </a:xfrm>
          <a:prstGeom prst="rect">
            <a:avLst/>
          </a:prstGeom>
          <a:noFill/>
          <a:ln>
            <a:noFill/>
          </a:ln>
        </p:spPr>
      </p:pic>
      <p:pic>
        <p:nvPicPr>
          <p:cNvPr id="275" name="Shape 275"/>
          <p:cNvPicPr preferRelativeResize="0"/>
          <p:nvPr/>
        </p:nvPicPr>
        <p:blipFill rotWithShape="1">
          <a:blip r:embed="rId4">
            <a:alphaModFix/>
          </a:blip>
          <a:srcRect/>
          <a:stretch/>
        </p:blipFill>
        <p:spPr>
          <a:xfrm>
            <a:off x="11886814" y="2392992"/>
            <a:ext cx="9484768" cy="6898014"/>
          </a:xfrm>
          <a:prstGeom prst="rect">
            <a:avLst/>
          </a:prstGeom>
          <a:noFill/>
          <a:ln>
            <a:noFill/>
          </a:ln>
        </p:spPr>
      </p:pic>
      <p:sp>
        <p:nvSpPr>
          <p:cNvPr id="276" name="Shape 276"/>
          <p:cNvSpPr/>
          <p:nvPr/>
        </p:nvSpPr>
        <p:spPr>
          <a:xfrm>
            <a:off x="5754675" y="8420334"/>
            <a:ext cx="4000252"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Notifications</a:t>
            </a:r>
          </a:p>
        </p:txBody>
      </p:sp>
      <p:sp>
        <p:nvSpPr>
          <p:cNvPr id="277" name="Shape 277"/>
          <p:cNvSpPr/>
          <p:nvPr/>
        </p:nvSpPr>
        <p:spPr>
          <a:xfrm>
            <a:off x="15831734" y="8420334"/>
            <a:ext cx="1594929"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Apps</a:t>
            </a:r>
          </a:p>
        </p:txBody>
      </p:sp>
      <p:sp>
        <p:nvSpPr>
          <p:cNvPr id="278" name="Shape 278"/>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Shape 283"/>
          <p:cNvPicPr preferRelativeResize="0"/>
          <p:nvPr/>
        </p:nvPicPr>
        <p:blipFill rotWithShape="1">
          <a:blip r:embed="rId3">
            <a:alphaModFix/>
          </a:blip>
          <a:srcRect/>
          <a:stretch/>
        </p:blipFill>
        <p:spPr>
          <a:xfrm>
            <a:off x="7449614" y="2392992"/>
            <a:ext cx="9484770" cy="6898014"/>
          </a:xfrm>
          <a:prstGeom prst="rect">
            <a:avLst/>
          </a:prstGeom>
          <a:noFill/>
          <a:ln>
            <a:noFill/>
          </a:ln>
        </p:spPr>
      </p:pic>
      <p:sp>
        <p:nvSpPr>
          <p:cNvPr id="284" name="Shape 284"/>
          <p:cNvSpPr/>
          <p:nvPr/>
        </p:nvSpPr>
        <p:spPr>
          <a:xfrm>
            <a:off x="10191874" y="8420334"/>
            <a:ext cx="4000252"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Notifications</a:t>
            </a:r>
          </a:p>
        </p:txBody>
      </p:sp>
      <p:sp>
        <p:nvSpPr>
          <p:cNvPr id="285" name="Shape 285"/>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pic>
        <p:nvPicPr>
          <p:cNvPr id="36" name="Shape 36"/>
          <p:cNvPicPr preferRelativeResize="0"/>
          <p:nvPr/>
        </p:nvPicPr>
        <p:blipFill>
          <a:blip r:embed="rId3">
            <a:alphaModFix/>
          </a:blip>
          <a:stretch>
            <a:fillRect/>
          </a:stretch>
        </p:blipFill>
        <p:spPr>
          <a:xfrm>
            <a:off x="0" y="-64500"/>
            <a:ext cx="24275399" cy="16183599"/>
          </a:xfrm>
          <a:prstGeom prst="rect">
            <a:avLst/>
          </a:prstGeom>
          <a:noFill/>
          <a:ln>
            <a:noFill/>
          </a:ln>
        </p:spPr>
      </p:pic>
      <p:sp>
        <p:nvSpPr>
          <p:cNvPr id="37" name="Shape 37"/>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Shape 290"/>
          <p:cNvPicPr preferRelativeResize="0"/>
          <p:nvPr/>
        </p:nvPicPr>
        <p:blipFill rotWithShape="1">
          <a:blip r:embed="rId3">
            <a:alphaModFix/>
          </a:blip>
          <a:srcRect/>
          <a:stretch/>
        </p:blipFill>
        <p:spPr>
          <a:xfrm>
            <a:off x="1311079" y="11382471"/>
            <a:ext cx="2311196" cy="1680871"/>
          </a:xfrm>
          <a:prstGeom prst="rect">
            <a:avLst/>
          </a:prstGeom>
          <a:noFill/>
          <a:ln>
            <a:noFill/>
          </a:ln>
        </p:spPr>
      </p:pic>
      <p:grpSp>
        <p:nvGrpSpPr>
          <p:cNvPr id="291" name="Shape 291"/>
          <p:cNvGrpSpPr/>
          <p:nvPr/>
        </p:nvGrpSpPr>
        <p:grpSpPr>
          <a:xfrm>
            <a:off x="8997988" y="1458420"/>
            <a:ext cx="6388024" cy="10799161"/>
            <a:chOff x="0" y="0"/>
            <a:chExt cx="6388022" cy="10799159"/>
          </a:xfrm>
        </p:grpSpPr>
        <p:pic>
          <p:nvPicPr>
            <p:cNvPr id="292" name="Shape 292"/>
            <p:cNvPicPr preferRelativeResize="0"/>
            <p:nvPr/>
          </p:nvPicPr>
          <p:blipFill rotWithShape="1">
            <a:blip r:embed="rId4">
              <a:alphaModFix/>
            </a:blip>
            <a:srcRect/>
            <a:stretch/>
          </p:blipFill>
          <p:spPr>
            <a:xfrm>
              <a:off x="0" y="0"/>
              <a:ext cx="6388022" cy="10799159"/>
            </a:xfrm>
            <a:prstGeom prst="rect">
              <a:avLst/>
            </a:prstGeom>
            <a:noFill/>
            <a:ln>
              <a:noFill/>
            </a:ln>
          </p:spPr>
        </p:pic>
        <p:pic>
          <p:nvPicPr>
            <p:cNvPr id="293" name="Shape 293"/>
            <p:cNvPicPr preferRelativeResize="0"/>
            <p:nvPr/>
          </p:nvPicPr>
          <p:blipFill rotWithShape="1">
            <a:blip r:embed="rId5">
              <a:alphaModFix/>
            </a:blip>
            <a:srcRect/>
            <a:stretch/>
          </p:blipFill>
          <p:spPr>
            <a:xfrm>
              <a:off x="1148645" y="1647084"/>
              <a:ext cx="4090733" cy="7271131"/>
            </a:xfrm>
            <a:prstGeom prst="rect">
              <a:avLst/>
            </a:prstGeom>
            <a:noFill/>
            <a:ln>
              <a:noFill/>
            </a:ln>
          </p:spPr>
        </p:pic>
        <p:sp>
          <p:nvSpPr>
            <p:cNvPr id="294" name="Shape 294"/>
            <p:cNvSpPr/>
            <p:nvPr/>
          </p:nvSpPr>
          <p:spPr>
            <a:xfrm>
              <a:off x="1990501" y="7687138"/>
              <a:ext cx="2005182" cy="423593"/>
            </a:xfrm>
            <a:prstGeom prst="rect">
              <a:avLst/>
            </a:prstGeom>
            <a:solidFill>
              <a:srgbClr val="000000"/>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295" name="Shape 295"/>
            <p:cNvSpPr/>
            <p:nvPr/>
          </p:nvSpPr>
          <p:spPr>
            <a:xfrm>
              <a:off x="1946722" y="3043852"/>
              <a:ext cx="1841099" cy="304875"/>
            </a:xfrm>
            <a:prstGeom prst="rect">
              <a:avLst/>
            </a:prstGeom>
            <a:solidFill>
              <a:srgbClr val="1B1B1B"/>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grpSp>
      <p:sp>
        <p:nvSpPr>
          <p:cNvPr id="296" name="Shape 296"/>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Shape 301"/>
          <p:cNvPicPr preferRelativeResize="0"/>
          <p:nvPr/>
        </p:nvPicPr>
        <p:blipFill rotWithShape="1">
          <a:blip r:embed="rId3">
            <a:alphaModFix/>
          </a:blip>
          <a:srcRect/>
          <a:stretch/>
        </p:blipFill>
        <p:spPr>
          <a:xfrm>
            <a:off x="1311079" y="11382471"/>
            <a:ext cx="2311196" cy="1680871"/>
          </a:xfrm>
          <a:prstGeom prst="rect">
            <a:avLst/>
          </a:prstGeom>
          <a:noFill/>
          <a:ln>
            <a:noFill/>
          </a:ln>
        </p:spPr>
      </p:pic>
      <p:grpSp>
        <p:nvGrpSpPr>
          <p:cNvPr id="302" name="Shape 302"/>
          <p:cNvGrpSpPr/>
          <p:nvPr/>
        </p:nvGrpSpPr>
        <p:grpSpPr>
          <a:xfrm>
            <a:off x="6198530" y="1458420"/>
            <a:ext cx="6388024" cy="10799161"/>
            <a:chOff x="0" y="0"/>
            <a:chExt cx="6388022" cy="10799159"/>
          </a:xfrm>
        </p:grpSpPr>
        <p:pic>
          <p:nvPicPr>
            <p:cNvPr id="303" name="Shape 303"/>
            <p:cNvPicPr preferRelativeResize="0"/>
            <p:nvPr/>
          </p:nvPicPr>
          <p:blipFill rotWithShape="1">
            <a:blip r:embed="rId4">
              <a:alphaModFix/>
            </a:blip>
            <a:srcRect/>
            <a:stretch/>
          </p:blipFill>
          <p:spPr>
            <a:xfrm>
              <a:off x="0" y="0"/>
              <a:ext cx="6388022" cy="10799159"/>
            </a:xfrm>
            <a:prstGeom prst="rect">
              <a:avLst/>
            </a:prstGeom>
            <a:noFill/>
            <a:ln>
              <a:noFill/>
            </a:ln>
          </p:spPr>
        </p:pic>
        <p:pic>
          <p:nvPicPr>
            <p:cNvPr id="304" name="Shape 304"/>
            <p:cNvPicPr preferRelativeResize="0"/>
            <p:nvPr/>
          </p:nvPicPr>
          <p:blipFill rotWithShape="1">
            <a:blip r:embed="rId5">
              <a:alphaModFix/>
            </a:blip>
            <a:srcRect/>
            <a:stretch/>
          </p:blipFill>
          <p:spPr>
            <a:xfrm>
              <a:off x="1148645" y="1647084"/>
              <a:ext cx="4090733" cy="7271131"/>
            </a:xfrm>
            <a:prstGeom prst="rect">
              <a:avLst/>
            </a:prstGeom>
            <a:noFill/>
            <a:ln>
              <a:noFill/>
            </a:ln>
          </p:spPr>
        </p:pic>
        <p:sp>
          <p:nvSpPr>
            <p:cNvPr id="305" name="Shape 305"/>
            <p:cNvSpPr/>
            <p:nvPr/>
          </p:nvSpPr>
          <p:spPr>
            <a:xfrm>
              <a:off x="1990501" y="7687138"/>
              <a:ext cx="2005182" cy="423593"/>
            </a:xfrm>
            <a:prstGeom prst="rect">
              <a:avLst/>
            </a:prstGeom>
            <a:solidFill>
              <a:srgbClr val="000000"/>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306" name="Shape 306"/>
            <p:cNvSpPr/>
            <p:nvPr/>
          </p:nvSpPr>
          <p:spPr>
            <a:xfrm>
              <a:off x="1946722" y="3043852"/>
              <a:ext cx="1841099" cy="304875"/>
            </a:xfrm>
            <a:prstGeom prst="rect">
              <a:avLst/>
            </a:prstGeom>
            <a:solidFill>
              <a:srgbClr val="1B1B1B"/>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grpSp>
      <p:pic>
        <p:nvPicPr>
          <p:cNvPr id="307" name="Shape 307"/>
          <p:cNvPicPr preferRelativeResize="0"/>
          <p:nvPr/>
        </p:nvPicPr>
        <p:blipFill rotWithShape="1">
          <a:blip r:embed="rId6">
            <a:alphaModFix/>
          </a:blip>
          <a:srcRect/>
          <a:stretch/>
        </p:blipFill>
        <p:spPr>
          <a:xfrm>
            <a:off x="13707550" y="5080000"/>
            <a:ext cx="3556000" cy="3556000"/>
          </a:xfrm>
          <a:prstGeom prst="rect">
            <a:avLst/>
          </a:prstGeom>
          <a:noFill/>
          <a:ln>
            <a:noFill/>
          </a:ln>
        </p:spPr>
      </p:pic>
      <p:pic>
        <p:nvPicPr>
          <p:cNvPr id="308" name="Shape 308"/>
          <p:cNvPicPr preferRelativeResize="0"/>
          <p:nvPr/>
        </p:nvPicPr>
        <p:blipFill rotWithShape="1">
          <a:blip r:embed="rId7">
            <a:alphaModFix/>
          </a:blip>
          <a:srcRect/>
          <a:stretch/>
        </p:blipFill>
        <p:spPr>
          <a:xfrm>
            <a:off x="13161450" y="4533900"/>
            <a:ext cx="4648200" cy="4648199"/>
          </a:xfrm>
          <a:prstGeom prst="rect">
            <a:avLst/>
          </a:prstGeom>
          <a:noFill/>
          <a:ln>
            <a:noFill/>
          </a:ln>
        </p:spPr>
      </p:pic>
      <p:sp>
        <p:nvSpPr>
          <p:cNvPr id="309" name="Shape 309"/>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pic>
        <p:nvPicPr>
          <p:cNvPr id="315" name="Shape 315"/>
          <p:cNvPicPr preferRelativeResize="0"/>
          <p:nvPr/>
        </p:nvPicPr>
        <p:blipFill rotWithShape="1">
          <a:blip r:embed="rId3">
            <a:alphaModFix/>
          </a:blip>
          <a:srcRect/>
          <a:stretch/>
        </p:blipFill>
        <p:spPr>
          <a:xfrm>
            <a:off x="1311079" y="11382471"/>
            <a:ext cx="2311196" cy="1680871"/>
          </a:xfrm>
          <a:prstGeom prst="rect">
            <a:avLst/>
          </a:prstGeom>
          <a:noFill/>
          <a:ln>
            <a:noFill/>
          </a:ln>
        </p:spPr>
      </p:pic>
      <p:grpSp>
        <p:nvGrpSpPr>
          <p:cNvPr id="316" name="Shape 316"/>
          <p:cNvGrpSpPr/>
          <p:nvPr/>
        </p:nvGrpSpPr>
        <p:grpSpPr>
          <a:xfrm>
            <a:off x="6198530" y="1458420"/>
            <a:ext cx="6388024" cy="10799161"/>
            <a:chOff x="0" y="0"/>
            <a:chExt cx="6388022" cy="10799159"/>
          </a:xfrm>
        </p:grpSpPr>
        <p:pic>
          <p:nvPicPr>
            <p:cNvPr id="317" name="Shape 317"/>
            <p:cNvPicPr preferRelativeResize="0"/>
            <p:nvPr/>
          </p:nvPicPr>
          <p:blipFill rotWithShape="1">
            <a:blip r:embed="rId4">
              <a:alphaModFix/>
            </a:blip>
            <a:srcRect/>
            <a:stretch/>
          </p:blipFill>
          <p:spPr>
            <a:xfrm>
              <a:off x="0" y="0"/>
              <a:ext cx="6388022" cy="10799159"/>
            </a:xfrm>
            <a:prstGeom prst="rect">
              <a:avLst/>
            </a:prstGeom>
            <a:noFill/>
            <a:ln>
              <a:noFill/>
            </a:ln>
          </p:spPr>
        </p:pic>
        <p:pic>
          <p:nvPicPr>
            <p:cNvPr id="318" name="Shape 318"/>
            <p:cNvPicPr preferRelativeResize="0"/>
            <p:nvPr/>
          </p:nvPicPr>
          <p:blipFill rotWithShape="1">
            <a:blip r:embed="rId5">
              <a:alphaModFix/>
            </a:blip>
            <a:srcRect/>
            <a:stretch/>
          </p:blipFill>
          <p:spPr>
            <a:xfrm>
              <a:off x="1148645" y="1647084"/>
              <a:ext cx="4090733" cy="7271131"/>
            </a:xfrm>
            <a:prstGeom prst="rect">
              <a:avLst/>
            </a:prstGeom>
            <a:noFill/>
            <a:ln>
              <a:noFill/>
            </a:ln>
          </p:spPr>
        </p:pic>
        <p:sp>
          <p:nvSpPr>
            <p:cNvPr id="319" name="Shape 319"/>
            <p:cNvSpPr/>
            <p:nvPr/>
          </p:nvSpPr>
          <p:spPr>
            <a:xfrm>
              <a:off x="1990501" y="7687138"/>
              <a:ext cx="2005182" cy="423593"/>
            </a:xfrm>
            <a:prstGeom prst="rect">
              <a:avLst/>
            </a:prstGeom>
            <a:solidFill>
              <a:srgbClr val="000000"/>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320" name="Shape 320"/>
            <p:cNvSpPr/>
            <p:nvPr/>
          </p:nvSpPr>
          <p:spPr>
            <a:xfrm>
              <a:off x="1946722" y="3043852"/>
              <a:ext cx="1841099" cy="304875"/>
            </a:xfrm>
            <a:prstGeom prst="rect">
              <a:avLst/>
            </a:prstGeom>
            <a:solidFill>
              <a:srgbClr val="1B1B1B"/>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grpSp>
      <p:pic>
        <p:nvPicPr>
          <p:cNvPr id="321" name="Shape 321"/>
          <p:cNvPicPr preferRelativeResize="0"/>
          <p:nvPr/>
        </p:nvPicPr>
        <p:blipFill rotWithShape="1">
          <a:blip r:embed="rId6">
            <a:alphaModFix/>
          </a:blip>
          <a:srcRect/>
          <a:stretch/>
        </p:blipFill>
        <p:spPr>
          <a:xfrm>
            <a:off x="13707550" y="5080000"/>
            <a:ext cx="3556000" cy="3556000"/>
          </a:xfrm>
          <a:prstGeom prst="rect">
            <a:avLst/>
          </a:prstGeom>
          <a:noFill/>
          <a:ln>
            <a:noFill/>
          </a:ln>
        </p:spPr>
      </p:pic>
      <p:pic>
        <p:nvPicPr>
          <p:cNvPr id="322" name="Shape 322"/>
          <p:cNvPicPr preferRelativeResize="0"/>
          <p:nvPr/>
        </p:nvPicPr>
        <p:blipFill rotWithShape="1">
          <a:blip r:embed="rId7">
            <a:alphaModFix/>
          </a:blip>
          <a:srcRect/>
          <a:stretch/>
        </p:blipFill>
        <p:spPr>
          <a:xfrm>
            <a:off x="13161450" y="4533900"/>
            <a:ext cx="4648200" cy="4648199"/>
          </a:xfrm>
          <a:prstGeom prst="rect">
            <a:avLst/>
          </a:prstGeom>
          <a:noFill/>
          <a:ln>
            <a:noFill/>
          </a:ln>
        </p:spPr>
      </p:pic>
      <p:sp>
        <p:nvSpPr>
          <p:cNvPr id="323" name="Shape 323"/>
          <p:cNvSpPr/>
          <p:nvPr/>
        </p:nvSpPr>
        <p:spPr>
          <a:xfrm>
            <a:off x="0" y="0"/>
            <a:ext cx="24384000" cy="13716000"/>
          </a:xfrm>
          <a:prstGeom prst="rect">
            <a:avLst/>
          </a:prstGeom>
          <a:solidFill>
            <a:srgbClr val="424242">
              <a:alpha val="80000"/>
            </a:srgbClr>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324" name="Shape 324"/>
          <p:cNvSpPr/>
          <p:nvPr/>
        </p:nvSpPr>
        <p:spPr>
          <a:xfrm>
            <a:off x="2855615" y="2844799"/>
            <a:ext cx="18672770" cy="8026401"/>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4000" b="1" i="0" u="none" strike="noStrike" cap="none" baseline="0" dirty="0">
                <a:solidFill>
                  <a:srgbClr val="FFFFFF"/>
                </a:solidFill>
                <a:latin typeface="Roboto Condensed"/>
                <a:ea typeface="Roboto Condensed"/>
                <a:cs typeface="Roboto Condensed"/>
                <a:sym typeface="Roboto Condensed"/>
              </a:rPr>
              <a:t>NO WORK REQUIRED</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329" name="Shape 329"/>
          <p:cNvGrpSpPr/>
          <p:nvPr/>
        </p:nvGrpSpPr>
        <p:grpSpPr>
          <a:xfrm>
            <a:off x="1642691" y="3974382"/>
            <a:ext cx="5259235" cy="5259235"/>
            <a:chOff x="0" y="0"/>
            <a:chExt cx="5259233" cy="5259233"/>
          </a:xfrm>
        </p:grpSpPr>
        <p:pic>
          <p:nvPicPr>
            <p:cNvPr id="330" name="Shape 330"/>
            <p:cNvPicPr preferRelativeResize="0"/>
            <p:nvPr/>
          </p:nvPicPr>
          <p:blipFill rotWithShape="1">
            <a:blip r:embed="rId3">
              <a:alphaModFix/>
            </a:blip>
            <a:srcRect/>
            <a:stretch/>
          </p:blipFill>
          <p:spPr>
            <a:xfrm>
              <a:off x="683397" y="683397"/>
              <a:ext cx="3892438" cy="3892437"/>
            </a:xfrm>
            <a:prstGeom prst="rect">
              <a:avLst/>
            </a:prstGeom>
            <a:noFill/>
            <a:ln>
              <a:noFill/>
            </a:ln>
          </p:spPr>
        </p:pic>
        <p:pic>
          <p:nvPicPr>
            <p:cNvPr id="331" name="Shape 331"/>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332" name="Shape 332"/>
          <p:cNvGrpSpPr/>
          <p:nvPr/>
        </p:nvGrpSpPr>
        <p:grpSpPr>
          <a:xfrm>
            <a:off x="6924371" y="3974382"/>
            <a:ext cx="5259235" cy="5259235"/>
            <a:chOff x="0" y="0"/>
            <a:chExt cx="5259233" cy="5259233"/>
          </a:xfrm>
        </p:grpSpPr>
        <p:pic>
          <p:nvPicPr>
            <p:cNvPr id="333" name="Shape 333"/>
            <p:cNvPicPr preferRelativeResize="0"/>
            <p:nvPr/>
          </p:nvPicPr>
          <p:blipFill rotWithShape="1">
            <a:blip r:embed="rId5">
              <a:alphaModFix/>
            </a:blip>
            <a:srcRect/>
            <a:stretch/>
          </p:blipFill>
          <p:spPr>
            <a:xfrm>
              <a:off x="680437" y="683397"/>
              <a:ext cx="3892438" cy="3892437"/>
            </a:xfrm>
            <a:prstGeom prst="rect">
              <a:avLst/>
            </a:prstGeom>
            <a:noFill/>
            <a:ln>
              <a:noFill/>
            </a:ln>
          </p:spPr>
        </p:pic>
        <p:pic>
          <p:nvPicPr>
            <p:cNvPr id="334" name="Shape 334"/>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335" name="Shape 335"/>
          <p:cNvGrpSpPr/>
          <p:nvPr/>
        </p:nvGrpSpPr>
        <p:grpSpPr>
          <a:xfrm>
            <a:off x="12200128" y="3974382"/>
            <a:ext cx="5259235" cy="5259235"/>
            <a:chOff x="0" y="0"/>
            <a:chExt cx="5259233" cy="5259233"/>
          </a:xfrm>
        </p:grpSpPr>
        <p:pic>
          <p:nvPicPr>
            <p:cNvPr id="336" name="Shape 336"/>
            <p:cNvPicPr preferRelativeResize="0"/>
            <p:nvPr/>
          </p:nvPicPr>
          <p:blipFill rotWithShape="1">
            <a:blip r:embed="rId6">
              <a:alphaModFix/>
            </a:blip>
            <a:srcRect/>
            <a:stretch/>
          </p:blipFill>
          <p:spPr>
            <a:xfrm>
              <a:off x="683397" y="683397"/>
              <a:ext cx="3892437" cy="3892437"/>
            </a:xfrm>
            <a:prstGeom prst="rect">
              <a:avLst/>
            </a:prstGeom>
            <a:noFill/>
            <a:ln>
              <a:noFill/>
            </a:ln>
          </p:spPr>
        </p:pic>
        <p:pic>
          <p:nvPicPr>
            <p:cNvPr id="337" name="Shape 337"/>
            <p:cNvPicPr preferRelativeResize="0"/>
            <p:nvPr/>
          </p:nvPicPr>
          <p:blipFill rotWithShape="1">
            <a:blip r:embed="rId4">
              <a:alphaModFix/>
            </a:blip>
            <a:srcRect/>
            <a:stretch/>
          </p:blipFill>
          <p:spPr>
            <a:xfrm>
              <a:off x="0" y="0"/>
              <a:ext cx="5259233" cy="5259233"/>
            </a:xfrm>
            <a:prstGeom prst="rect">
              <a:avLst/>
            </a:prstGeom>
            <a:noFill/>
            <a:ln>
              <a:noFill/>
            </a:ln>
          </p:spPr>
        </p:pic>
      </p:grpSp>
      <p:grpSp>
        <p:nvGrpSpPr>
          <p:cNvPr id="338" name="Shape 338"/>
          <p:cNvGrpSpPr/>
          <p:nvPr/>
        </p:nvGrpSpPr>
        <p:grpSpPr>
          <a:xfrm>
            <a:off x="17475887" y="3974382"/>
            <a:ext cx="5259235" cy="5259235"/>
            <a:chOff x="0" y="0"/>
            <a:chExt cx="5259233" cy="5259233"/>
          </a:xfrm>
        </p:grpSpPr>
        <p:pic>
          <p:nvPicPr>
            <p:cNvPr id="339" name="Shape 339"/>
            <p:cNvPicPr preferRelativeResize="0"/>
            <p:nvPr/>
          </p:nvPicPr>
          <p:blipFill rotWithShape="1">
            <a:blip r:embed="rId7">
              <a:alphaModFix/>
            </a:blip>
            <a:srcRect/>
            <a:stretch/>
          </p:blipFill>
          <p:spPr>
            <a:xfrm>
              <a:off x="688114" y="688114"/>
              <a:ext cx="3883006" cy="3883006"/>
            </a:xfrm>
            <a:prstGeom prst="rect">
              <a:avLst/>
            </a:prstGeom>
            <a:noFill/>
            <a:ln>
              <a:noFill/>
            </a:ln>
          </p:spPr>
        </p:pic>
        <p:pic>
          <p:nvPicPr>
            <p:cNvPr id="340" name="Shape 340"/>
            <p:cNvPicPr preferRelativeResize="0"/>
            <p:nvPr/>
          </p:nvPicPr>
          <p:blipFill rotWithShape="1">
            <a:blip r:embed="rId4">
              <a:alphaModFix/>
            </a:blip>
            <a:srcRect/>
            <a:stretch/>
          </p:blipFill>
          <p:spPr>
            <a:xfrm>
              <a:off x="0" y="0"/>
              <a:ext cx="5259233" cy="5259233"/>
            </a:xfrm>
            <a:prstGeom prst="rect">
              <a:avLst/>
            </a:prstGeom>
            <a:noFill/>
            <a:ln>
              <a:noFill/>
            </a:ln>
          </p:spPr>
        </p:pic>
      </p:grpSp>
      <p:pic>
        <p:nvPicPr>
          <p:cNvPr id="341" name="Shape 341"/>
          <p:cNvPicPr preferRelativeResize="0"/>
          <p:nvPr/>
        </p:nvPicPr>
        <p:blipFill rotWithShape="1">
          <a:blip r:embed="rId8">
            <a:alphaModFix/>
          </a:blip>
          <a:srcRect/>
          <a:stretch/>
        </p:blipFill>
        <p:spPr>
          <a:xfrm>
            <a:off x="1311079" y="11382471"/>
            <a:ext cx="2311196" cy="1680871"/>
          </a:xfrm>
          <a:prstGeom prst="rect">
            <a:avLst/>
          </a:prstGeom>
          <a:noFill/>
          <a:ln>
            <a:noFill/>
          </a:ln>
        </p:spPr>
      </p:pic>
      <p:sp>
        <p:nvSpPr>
          <p:cNvPr id="342" name="Shape 342"/>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pic>
        <p:nvPicPr>
          <p:cNvPr id="348" name="Shape 348"/>
          <p:cNvPicPr preferRelativeResize="0"/>
          <p:nvPr/>
        </p:nvPicPr>
        <p:blipFill rotWithShape="1">
          <a:blip r:embed="rId3">
            <a:alphaModFix/>
          </a:blip>
          <a:srcRect/>
          <a:stretch/>
        </p:blipFill>
        <p:spPr>
          <a:xfrm>
            <a:off x="1311079" y="11382471"/>
            <a:ext cx="2311196" cy="1680871"/>
          </a:xfrm>
          <a:prstGeom prst="rect">
            <a:avLst/>
          </a:prstGeom>
          <a:noFill/>
          <a:ln>
            <a:noFill/>
          </a:ln>
        </p:spPr>
      </p:pic>
      <p:grpSp>
        <p:nvGrpSpPr>
          <p:cNvPr id="349" name="Shape 349"/>
          <p:cNvGrpSpPr/>
          <p:nvPr/>
        </p:nvGrpSpPr>
        <p:grpSpPr>
          <a:xfrm>
            <a:off x="1642691" y="3974382"/>
            <a:ext cx="5259235" cy="5259235"/>
            <a:chOff x="0" y="0"/>
            <a:chExt cx="5259233" cy="5259233"/>
          </a:xfrm>
        </p:grpSpPr>
        <p:pic>
          <p:nvPicPr>
            <p:cNvPr id="350" name="Shape 350"/>
            <p:cNvPicPr preferRelativeResize="0"/>
            <p:nvPr/>
          </p:nvPicPr>
          <p:blipFill rotWithShape="1">
            <a:blip r:embed="rId4">
              <a:alphaModFix/>
            </a:blip>
            <a:srcRect/>
            <a:stretch/>
          </p:blipFill>
          <p:spPr>
            <a:xfrm>
              <a:off x="683397" y="683397"/>
              <a:ext cx="3892438" cy="3892437"/>
            </a:xfrm>
            <a:prstGeom prst="rect">
              <a:avLst/>
            </a:prstGeom>
            <a:noFill/>
            <a:ln>
              <a:noFill/>
            </a:ln>
          </p:spPr>
        </p:pic>
        <p:pic>
          <p:nvPicPr>
            <p:cNvPr id="351" name="Shape 351"/>
            <p:cNvPicPr preferRelativeResize="0"/>
            <p:nvPr/>
          </p:nvPicPr>
          <p:blipFill rotWithShape="1">
            <a:blip r:embed="rId5">
              <a:alphaModFix/>
            </a:blip>
            <a:srcRect/>
            <a:stretch/>
          </p:blipFill>
          <p:spPr>
            <a:xfrm>
              <a:off x="0" y="0"/>
              <a:ext cx="5259233" cy="5259233"/>
            </a:xfrm>
            <a:prstGeom prst="rect">
              <a:avLst/>
            </a:prstGeom>
            <a:noFill/>
            <a:ln>
              <a:noFill/>
            </a:ln>
          </p:spPr>
        </p:pic>
      </p:grpSp>
      <p:grpSp>
        <p:nvGrpSpPr>
          <p:cNvPr id="352" name="Shape 352"/>
          <p:cNvGrpSpPr/>
          <p:nvPr/>
        </p:nvGrpSpPr>
        <p:grpSpPr>
          <a:xfrm>
            <a:off x="6924371" y="3974382"/>
            <a:ext cx="5259235" cy="5259235"/>
            <a:chOff x="0" y="0"/>
            <a:chExt cx="5259233" cy="5259233"/>
          </a:xfrm>
        </p:grpSpPr>
        <p:pic>
          <p:nvPicPr>
            <p:cNvPr id="353" name="Shape 353"/>
            <p:cNvPicPr preferRelativeResize="0"/>
            <p:nvPr/>
          </p:nvPicPr>
          <p:blipFill rotWithShape="1">
            <a:blip r:embed="rId6">
              <a:alphaModFix/>
            </a:blip>
            <a:srcRect/>
            <a:stretch/>
          </p:blipFill>
          <p:spPr>
            <a:xfrm>
              <a:off x="680437" y="683397"/>
              <a:ext cx="3892438" cy="3892437"/>
            </a:xfrm>
            <a:prstGeom prst="rect">
              <a:avLst/>
            </a:prstGeom>
            <a:noFill/>
            <a:ln>
              <a:noFill/>
            </a:ln>
          </p:spPr>
        </p:pic>
        <p:pic>
          <p:nvPicPr>
            <p:cNvPr id="354" name="Shape 354"/>
            <p:cNvPicPr preferRelativeResize="0"/>
            <p:nvPr/>
          </p:nvPicPr>
          <p:blipFill rotWithShape="1">
            <a:blip r:embed="rId5">
              <a:alphaModFix/>
            </a:blip>
            <a:srcRect/>
            <a:stretch/>
          </p:blipFill>
          <p:spPr>
            <a:xfrm>
              <a:off x="0" y="0"/>
              <a:ext cx="5259233" cy="5259233"/>
            </a:xfrm>
            <a:prstGeom prst="rect">
              <a:avLst/>
            </a:prstGeom>
            <a:noFill/>
            <a:ln>
              <a:noFill/>
            </a:ln>
          </p:spPr>
        </p:pic>
      </p:grpSp>
      <p:grpSp>
        <p:nvGrpSpPr>
          <p:cNvPr id="355" name="Shape 355"/>
          <p:cNvGrpSpPr/>
          <p:nvPr/>
        </p:nvGrpSpPr>
        <p:grpSpPr>
          <a:xfrm>
            <a:off x="12200128" y="3974382"/>
            <a:ext cx="5259235" cy="5259235"/>
            <a:chOff x="0" y="0"/>
            <a:chExt cx="5259233" cy="5259233"/>
          </a:xfrm>
        </p:grpSpPr>
        <p:pic>
          <p:nvPicPr>
            <p:cNvPr id="356" name="Shape 356"/>
            <p:cNvPicPr preferRelativeResize="0"/>
            <p:nvPr/>
          </p:nvPicPr>
          <p:blipFill rotWithShape="1">
            <a:blip r:embed="rId7">
              <a:alphaModFix/>
            </a:blip>
            <a:srcRect/>
            <a:stretch/>
          </p:blipFill>
          <p:spPr>
            <a:xfrm>
              <a:off x="683397" y="683397"/>
              <a:ext cx="3892437" cy="3892437"/>
            </a:xfrm>
            <a:prstGeom prst="rect">
              <a:avLst/>
            </a:prstGeom>
            <a:noFill/>
            <a:ln>
              <a:noFill/>
            </a:ln>
          </p:spPr>
        </p:pic>
        <p:pic>
          <p:nvPicPr>
            <p:cNvPr id="357" name="Shape 357"/>
            <p:cNvPicPr preferRelativeResize="0"/>
            <p:nvPr/>
          </p:nvPicPr>
          <p:blipFill rotWithShape="1">
            <a:blip r:embed="rId5">
              <a:alphaModFix/>
            </a:blip>
            <a:srcRect/>
            <a:stretch/>
          </p:blipFill>
          <p:spPr>
            <a:xfrm>
              <a:off x="0" y="0"/>
              <a:ext cx="5259233" cy="5259233"/>
            </a:xfrm>
            <a:prstGeom prst="rect">
              <a:avLst/>
            </a:prstGeom>
            <a:noFill/>
            <a:ln>
              <a:noFill/>
            </a:ln>
          </p:spPr>
        </p:pic>
      </p:grpSp>
      <p:grpSp>
        <p:nvGrpSpPr>
          <p:cNvPr id="358" name="Shape 358"/>
          <p:cNvGrpSpPr/>
          <p:nvPr/>
        </p:nvGrpSpPr>
        <p:grpSpPr>
          <a:xfrm>
            <a:off x="17475887" y="3974382"/>
            <a:ext cx="5259235" cy="5259235"/>
            <a:chOff x="0" y="0"/>
            <a:chExt cx="5259233" cy="5259233"/>
          </a:xfrm>
        </p:grpSpPr>
        <p:pic>
          <p:nvPicPr>
            <p:cNvPr id="359" name="Shape 359"/>
            <p:cNvPicPr preferRelativeResize="0"/>
            <p:nvPr/>
          </p:nvPicPr>
          <p:blipFill rotWithShape="1">
            <a:blip r:embed="rId8">
              <a:alphaModFix/>
            </a:blip>
            <a:srcRect/>
            <a:stretch/>
          </p:blipFill>
          <p:spPr>
            <a:xfrm>
              <a:off x="688114" y="688114"/>
              <a:ext cx="3883006" cy="3883006"/>
            </a:xfrm>
            <a:prstGeom prst="rect">
              <a:avLst/>
            </a:prstGeom>
            <a:noFill/>
            <a:ln>
              <a:noFill/>
            </a:ln>
          </p:spPr>
        </p:pic>
        <p:pic>
          <p:nvPicPr>
            <p:cNvPr id="360" name="Shape 360"/>
            <p:cNvPicPr preferRelativeResize="0"/>
            <p:nvPr/>
          </p:nvPicPr>
          <p:blipFill rotWithShape="1">
            <a:blip r:embed="rId5">
              <a:alphaModFix/>
            </a:blip>
            <a:srcRect/>
            <a:stretch/>
          </p:blipFill>
          <p:spPr>
            <a:xfrm>
              <a:off x="0" y="0"/>
              <a:ext cx="5259233" cy="5259233"/>
            </a:xfrm>
            <a:prstGeom prst="rect">
              <a:avLst/>
            </a:prstGeom>
            <a:noFill/>
            <a:ln>
              <a:noFill/>
            </a:ln>
          </p:spPr>
        </p:pic>
      </p:grpSp>
      <p:sp>
        <p:nvSpPr>
          <p:cNvPr id="361" name="Shape 361"/>
          <p:cNvSpPr/>
          <p:nvPr/>
        </p:nvSpPr>
        <p:spPr>
          <a:xfrm>
            <a:off x="0" y="0"/>
            <a:ext cx="24384000" cy="13716000"/>
          </a:xfrm>
          <a:prstGeom prst="rect">
            <a:avLst/>
          </a:prstGeom>
          <a:solidFill>
            <a:srgbClr val="424242">
              <a:alpha val="80000"/>
            </a:srgbClr>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362" name="Shape 362"/>
          <p:cNvSpPr/>
          <p:nvPr/>
        </p:nvSpPr>
        <p:spPr>
          <a:xfrm>
            <a:off x="2604708" y="2844799"/>
            <a:ext cx="19174584" cy="8026401"/>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4000" b="1" i="0" u="none" strike="noStrike" cap="none" baseline="0" dirty="0">
                <a:solidFill>
                  <a:srgbClr val="FFFFFF"/>
                </a:solidFill>
                <a:latin typeface="Roboto Condensed"/>
                <a:ea typeface="Roboto Condensed"/>
                <a:cs typeface="Roboto Condensed"/>
                <a:sym typeface="Roboto Condensed"/>
              </a:rPr>
              <a:t>NO WORK REQUIRED</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67" name="Shape 367"/>
          <p:cNvGrpSpPr/>
          <p:nvPr/>
        </p:nvGrpSpPr>
        <p:grpSpPr>
          <a:xfrm>
            <a:off x="16064443" y="3130385"/>
            <a:ext cx="6750581" cy="5867729"/>
            <a:chOff x="0" y="0"/>
            <a:chExt cx="6750581" cy="5867729"/>
          </a:xfrm>
        </p:grpSpPr>
        <p:grpSp>
          <p:nvGrpSpPr>
            <p:cNvPr id="368" name="Shape 368"/>
            <p:cNvGrpSpPr/>
            <p:nvPr/>
          </p:nvGrpSpPr>
          <p:grpSpPr>
            <a:xfrm>
              <a:off x="0" y="846942"/>
              <a:ext cx="6285359" cy="5020786"/>
              <a:chOff x="0" y="0"/>
              <a:chExt cx="6285358" cy="5020784"/>
            </a:xfrm>
          </p:grpSpPr>
          <p:pic>
            <p:nvPicPr>
              <p:cNvPr id="369" name="Shape 369"/>
              <p:cNvPicPr preferRelativeResize="0"/>
              <p:nvPr/>
            </p:nvPicPr>
            <p:blipFill rotWithShape="1">
              <a:blip r:embed="rId3">
                <a:alphaModFix/>
              </a:blip>
              <a:srcRect/>
              <a:stretch/>
            </p:blipFill>
            <p:spPr>
              <a:xfrm>
                <a:off x="2794000" y="889000"/>
                <a:ext cx="3491358" cy="4131784"/>
              </a:xfrm>
              <a:prstGeom prst="rect">
                <a:avLst/>
              </a:prstGeom>
              <a:noFill/>
              <a:ln>
                <a:noFill/>
              </a:ln>
            </p:spPr>
          </p:pic>
          <p:pic>
            <p:nvPicPr>
              <p:cNvPr id="370" name="Shape 370"/>
              <p:cNvPicPr preferRelativeResize="0"/>
              <p:nvPr/>
            </p:nvPicPr>
            <p:blipFill rotWithShape="1">
              <a:blip r:embed="rId4">
                <a:alphaModFix/>
              </a:blip>
              <a:srcRect/>
              <a:stretch/>
            </p:blipFill>
            <p:spPr>
              <a:xfrm>
                <a:off x="0" y="0"/>
                <a:ext cx="3491358" cy="4131784"/>
              </a:xfrm>
              <a:prstGeom prst="rect">
                <a:avLst/>
              </a:prstGeom>
              <a:noFill/>
              <a:ln>
                <a:noFill/>
              </a:ln>
            </p:spPr>
          </p:pic>
        </p:grpSp>
        <p:sp>
          <p:nvSpPr>
            <p:cNvPr id="371" name="Shape 371"/>
            <p:cNvSpPr/>
            <p:nvPr/>
          </p:nvSpPr>
          <p:spPr>
            <a:xfrm>
              <a:off x="3618192" y="0"/>
              <a:ext cx="3132388" cy="1721466"/>
            </a:xfrm>
            <a:prstGeom prst="rect">
              <a:avLst/>
            </a:prstGeom>
            <a:noFill/>
            <a:ln>
              <a:noFill/>
            </a:ln>
          </p:spPr>
          <p:txBody>
            <a:bodyPr lIns="0" tIns="0" rIns="0" bIns="0" anchor="b" anchorCtr="0">
              <a:noAutofit/>
            </a:bodyPr>
            <a:lstStyle/>
            <a:p>
              <a:pPr marL="0" marR="0" lvl="0" indent="0" algn="l" rtl="0">
                <a:lnSpc>
                  <a:spcPct val="80000"/>
                </a:lnSpc>
                <a:spcBef>
                  <a:spcPts val="0"/>
                </a:spcBef>
                <a:buSzPct val="25000"/>
                <a:buNone/>
              </a:pPr>
              <a:r>
                <a:rPr lang="en-US" sz="7000" b="0" i="0" u="none" strike="noStrike" cap="none" baseline="0">
                  <a:solidFill>
                    <a:srgbClr val="424242"/>
                  </a:solidFill>
                  <a:latin typeface="Roboto"/>
                  <a:ea typeface="Roboto"/>
                  <a:cs typeface="Roboto"/>
                  <a:sym typeface="Roboto"/>
                </a:rPr>
                <a:t>Replies</a:t>
              </a:r>
            </a:p>
          </p:txBody>
        </p:sp>
      </p:grpSp>
      <p:pic>
        <p:nvPicPr>
          <p:cNvPr id="372" name="Shape 372"/>
          <p:cNvPicPr preferRelativeResize="0"/>
          <p:nvPr/>
        </p:nvPicPr>
        <p:blipFill rotWithShape="1">
          <a:blip r:embed="rId5">
            <a:alphaModFix/>
          </a:blip>
          <a:srcRect/>
          <a:stretch/>
        </p:blipFill>
        <p:spPr>
          <a:xfrm>
            <a:off x="1311079" y="11382471"/>
            <a:ext cx="2311196" cy="1680871"/>
          </a:xfrm>
          <a:prstGeom prst="rect">
            <a:avLst/>
          </a:prstGeom>
          <a:noFill/>
          <a:ln>
            <a:noFill/>
          </a:ln>
        </p:spPr>
      </p:pic>
      <p:grpSp>
        <p:nvGrpSpPr>
          <p:cNvPr id="373" name="Shape 373"/>
          <p:cNvGrpSpPr/>
          <p:nvPr/>
        </p:nvGrpSpPr>
        <p:grpSpPr>
          <a:xfrm>
            <a:off x="9132295" y="3130385"/>
            <a:ext cx="6424086" cy="5867729"/>
            <a:chOff x="0" y="0"/>
            <a:chExt cx="6424084" cy="5867729"/>
          </a:xfrm>
        </p:grpSpPr>
        <p:grpSp>
          <p:nvGrpSpPr>
            <p:cNvPr id="374" name="Shape 374"/>
            <p:cNvGrpSpPr/>
            <p:nvPr/>
          </p:nvGrpSpPr>
          <p:grpSpPr>
            <a:xfrm>
              <a:off x="0" y="846942"/>
              <a:ext cx="6285359" cy="5020786"/>
              <a:chOff x="0" y="0"/>
              <a:chExt cx="6285358" cy="5020784"/>
            </a:xfrm>
          </p:grpSpPr>
          <p:pic>
            <p:nvPicPr>
              <p:cNvPr id="375" name="Shape 375"/>
              <p:cNvPicPr preferRelativeResize="0"/>
              <p:nvPr/>
            </p:nvPicPr>
            <p:blipFill rotWithShape="1">
              <a:blip r:embed="rId6">
                <a:alphaModFix/>
              </a:blip>
              <a:srcRect/>
              <a:stretch/>
            </p:blipFill>
            <p:spPr>
              <a:xfrm>
                <a:off x="2793999" y="889000"/>
                <a:ext cx="3491359" cy="4131784"/>
              </a:xfrm>
              <a:prstGeom prst="rect">
                <a:avLst/>
              </a:prstGeom>
              <a:noFill/>
              <a:ln>
                <a:noFill/>
              </a:ln>
            </p:spPr>
          </p:pic>
          <p:pic>
            <p:nvPicPr>
              <p:cNvPr id="376" name="Shape 376"/>
              <p:cNvPicPr preferRelativeResize="0"/>
              <p:nvPr/>
            </p:nvPicPr>
            <p:blipFill rotWithShape="1">
              <a:blip r:embed="rId7">
                <a:alphaModFix/>
              </a:blip>
              <a:srcRect/>
              <a:stretch/>
            </p:blipFill>
            <p:spPr>
              <a:xfrm>
                <a:off x="0" y="0"/>
                <a:ext cx="3491358" cy="4131784"/>
              </a:xfrm>
              <a:prstGeom prst="rect">
                <a:avLst/>
              </a:prstGeom>
              <a:noFill/>
              <a:ln>
                <a:noFill/>
              </a:ln>
            </p:spPr>
          </p:pic>
        </p:grpSp>
        <p:sp>
          <p:nvSpPr>
            <p:cNvPr id="377" name="Shape 377"/>
            <p:cNvSpPr/>
            <p:nvPr/>
          </p:nvSpPr>
          <p:spPr>
            <a:xfrm>
              <a:off x="3631869" y="0"/>
              <a:ext cx="2792214" cy="1721466"/>
            </a:xfrm>
            <a:prstGeom prst="rect">
              <a:avLst/>
            </a:prstGeom>
            <a:noFill/>
            <a:ln>
              <a:noFill/>
            </a:ln>
          </p:spPr>
          <p:txBody>
            <a:bodyPr lIns="0" tIns="0" rIns="0" bIns="0" anchor="b" anchorCtr="0">
              <a:noAutofit/>
            </a:bodyPr>
            <a:lstStyle/>
            <a:p>
              <a:pPr marL="0" marR="0" lvl="0" indent="0" algn="l" rtl="0">
                <a:lnSpc>
                  <a:spcPct val="80000"/>
                </a:lnSpc>
                <a:spcBef>
                  <a:spcPts val="0"/>
                </a:spcBef>
                <a:buSzPct val="25000"/>
                <a:buNone/>
              </a:pPr>
              <a:r>
                <a:rPr lang="en-US" sz="7000" b="0" i="0" u="none" strike="noStrike" cap="none" baseline="0">
                  <a:solidFill>
                    <a:srgbClr val="424242"/>
                  </a:solidFill>
                  <a:latin typeface="Roboto"/>
                  <a:ea typeface="Roboto"/>
                  <a:cs typeface="Roboto"/>
                  <a:sym typeface="Roboto"/>
                </a:rPr>
                <a:t>Pages</a:t>
              </a:r>
            </a:p>
          </p:txBody>
        </p:sp>
      </p:grpSp>
      <p:grpSp>
        <p:nvGrpSpPr>
          <p:cNvPr id="378" name="Shape 378"/>
          <p:cNvGrpSpPr/>
          <p:nvPr/>
        </p:nvGrpSpPr>
        <p:grpSpPr>
          <a:xfrm>
            <a:off x="2073148" y="3130385"/>
            <a:ext cx="6537919" cy="5931229"/>
            <a:chOff x="0" y="0"/>
            <a:chExt cx="6537919" cy="5931229"/>
          </a:xfrm>
        </p:grpSpPr>
        <p:grpSp>
          <p:nvGrpSpPr>
            <p:cNvPr id="379" name="Shape 379"/>
            <p:cNvGrpSpPr/>
            <p:nvPr/>
          </p:nvGrpSpPr>
          <p:grpSpPr>
            <a:xfrm>
              <a:off x="0" y="783443"/>
              <a:ext cx="6285359" cy="5147786"/>
              <a:chOff x="0" y="0"/>
              <a:chExt cx="6285358" cy="5147784"/>
            </a:xfrm>
          </p:grpSpPr>
          <p:pic>
            <p:nvPicPr>
              <p:cNvPr id="380" name="Shape 380"/>
              <p:cNvPicPr preferRelativeResize="0"/>
              <p:nvPr/>
            </p:nvPicPr>
            <p:blipFill rotWithShape="1">
              <a:blip r:embed="rId8">
                <a:alphaModFix/>
              </a:blip>
              <a:srcRect/>
              <a:stretch/>
            </p:blipFill>
            <p:spPr>
              <a:xfrm>
                <a:off x="2794000" y="1016000"/>
                <a:ext cx="3491358" cy="4131784"/>
              </a:xfrm>
              <a:prstGeom prst="rect">
                <a:avLst/>
              </a:prstGeom>
              <a:noFill/>
              <a:ln>
                <a:noFill/>
              </a:ln>
            </p:spPr>
          </p:pic>
          <p:pic>
            <p:nvPicPr>
              <p:cNvPr id="381" name="Shape 381"/>
              <p:cNvPicPr preferRelativeResize="0"/>
              <p:nvPr/>
            </p:nvPicPr>
            <p:blipFill rotWithShape="1">
              <a:blip r:embed="rId9">
                <a:alphaModFix/>
              </a:blip>
              <a:srcRect/>
              <a:stretch/>
            </p:blipFill>
            <p:spPr>
              <a:xfrm>
                <a:off x="0" y="0"/>
                <a:ext cx="3491358" cy="4131784"/>
              </a:xfrm>
              <a:prstGeom prst="rect">
                <a:avLst/>
              </a:prstGeom>
              <a:noFill/>
              <a:ln>
                <a:noFill/>
              </a:ln>
            </p:spPr>
          </p:pic>
        </p:grpSp>
        <p:sp>
          <p:nvSpPr>
            <p:cNvPr id="382" name="Shape 382"/>
            <p:cNvSpPr/>
            <p:nvPr/>
          </p:nvSpPr>
          <p:spPr>
            <a:xfrm>
              <a:off x="3621680" y="0"/>
              <a:ext cx="2916239" cy="1721466"/>
            </a:xfrm>
            <a:prstGeom prst="rect">
              <a:avLst/>
            </a:prstGeom>
            <a:noFill/>
            <a:ln>
              <a:noFill/>
            </a:ln>
          </p:spPr>
          <p:txBody>
            <a:bodyPr lIns="0" tIns="0" rIns="0" bIns="0" anchor="b" anchorCtr="0">
              <a:noAutofit/>
            </a:bodyPr>
            <a:lstStyle/>
            <a:p>
              <a:pPr marL="0" marR="0" lvl="0" indent="0" algn="l" rtl="0">
                <a:lnSpc>
                  <a:spcPct val="80000"/>
                </a:lnSpc>
                <a:spcBef>
                  <a:spcPts val="0"/>
                </a:spcBef>
                <a:buSzPct val="25000"/>
                <a:buNone/>
              </a:pPr>
              <a:r>
                <a:rPr lang="en-US" sz="7000" b="0" i="0" u="none" strike="noStrike" cap="none" baseline="0">
                  <a:solidFill>
                    <a:srgbClr val="424242"/>
                  </a:solidFill>
                  <a:latin typeface="Roboto"/>
                  <a:ea typeface="Roboto"/>
                  <a:cs typeface="Roboto"/>
                  <a:sym typeface="Roboto"/>
                </a:rPr>
                <a:t>Stacks</a:t>
              </a:r>
            </a:p>
          </p:txBody>
        </p:sp>
      </p:grpSp>
      <p:sp>
        <p:nvSpPr>
          <p:cNvPr id="383" name="Shape 383"/>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p:nvPr/>
        </p:nvSpPr>
        <p:spPr>
          <a:xfrm>
            <a:off x="5811350" y="2235700"/>
            <a:ext cx="6741600" cy="1262400"/>
          </a:xfrm>
          <a:prstGeom prst="rect">
            <a:avLst/>
          </a:prstGeom>
          <a:noFill/>
          <a:ln>
            <a:noFill/>
          </a:ln>
        </p:spPr>
        <p:txBody>
          <a:bodyPr lIns="91425" tIns="91425" rIns="91425" bIns="91425" anchor="t" anchorCtr="0">
            <a:noAutofit/>
          </a:bodyPr>
          <a:lstStyle/>
          <a:p>
            <a:pPr lvl="0" rtl="0">
              <a:spcBef>
                <a:spcPts val="0"/>
              </a:spcBef>
              <a:buNone/>
            </a:pPr>
            <a:r>
              <a:rPr lang="en-US" sz="4800"/>
              <a:t>Peek Card Readability</a:t>
            </a:r>
          </a:p>
        </p:txBody>
      </p:sp>
      <p:sp>
        <p:nvSpPr>
          <p:cNvPr id="389" name="Shape 389"/>
          <p:cNvSpPr txBox="1"/>
          <p:nvPr/>
        </p:nvSpPr>
        <p:spPr>
          <a:xfrm>
            <a:off x="5914975" y="6918050"/>
            <a:ext cx="11361900" cy="1262400"/>
          </a:xfrm>
          <a:prstGeom prst="rect">
            <a:avLst/>
          </a:prstGeom>
          <a:noFill/>
          <a:ln>
            <a:noFill/>
          </a:ln>
        </p:spPr>
        <p:txBody>
          <a:bodyPr lIns="91425" tIns="91425" rIns="91425" bIns="91425" anchor="t" anchorCtr="0">
            <a:noAutofit/>
          </a:bodyPr>
          <a:lstStyle/>
          <a:p>
            <a:pPr lvl="0" rtl="0">
              <a:spcBef>
                <a:spcPts val="0"/>
              </a:spcBef>
              <a:buNone/>
            </a:pPr>
            <a:r>
              <a:rPr lang="en-US" sz="4800"/>
              <a:t>Low Information Density</a:t>
            </a:r>
          </a:p>
        </p:txBody>
      </p:sp>
      <p:sp>
        <p:nvSpPr>
          <p:cNvPr id="390" name="Shape 390"/>
          <p:cNvSpPr txBox="1"/>
          <p:nvPr/>
        </p:nvSpPr>
        <p:spPr>
          <a:xfrm>
            <a:off x="13022100" y="0"/>
            <a:ext cx="11361900" cy="1262400"/>
          </a:xfrm>
          <a:prstGeom prst="rect">
            <a:avLst/>
          </a:prstGeom>
          <a:noFill/>
          <a:ln>
            <a:noFill/>
          </a:ln>
        </p:spPr>
        <p:txBody>
          <a:bodyPr lIns="91425" tIns="91425" rIns="91425" bIns="91425" anchor="t" anchorCtr="0">
            <a:noAutofit/>
          </a:bodyPr>
          <a:lstStyle/>
          <a:p>
            <a:pPr lvl="0" algn="r" rtl="0">
              <a:spcBef>
                <a:spcPts val="0"/>
              </a:spcBef>
              <a:buNone/>
            </a:pPr>
            <a:r>
              <a:rPr lang="en-US" sz="6000" b="1"/>
              <a:t>Android Wear Style Elements</a:t>
            </a:r>
          </a:p>
        </p:txBody>
      </p:sp>
      <p:pic>
        <p:nvPicPr>
          <p:cNvPr id="391" name="Shape 391"/>
          <p:cNvPicPr preferRelativeResize="0"/>
          <p:nvPr/>
        </p:nvPicPr>
        <p:blipFill rotWithShape="1">
          <a:blip r:embed="rId3">
            <a:alphaModFix/>
          </a:blip>
          <a:srcRect r="17600" b="17600"/>
          <a:stretch/>
        </p:blipFill>
        <p:spPr>
          <a:xfrm>
            <a:off x="1739175" y="5924687"/>
            <a:ext cx="3342824" cy="3342824"/>
          </a:xfrm>
          <a:prstGeom prst="rect">
            <a:avLst/>
          </a:prstGeom>
          <a:noFill/>
          <a:ln>
            <a:noFill/>
          </a:ln>
        </p:spPr>
      </p:pic>
      <p:pic>
        <p:nvPicPr>
          <p:cNvPr id="392" name="Shape 392"/>
          <p:cNvPicPr preferRelativeResize="0"/>
          <p:nvPr/>
        </p:nvPicPr>
        <p:blipFill>
          <a:blip r:embed="rId4">
            <a:alphaModFix/>
          </a:blip>
          <a:stretch>
            <a:fillRect/>
          </a:stretch>
        </p:blipFill>
        <p:spPr>
          <a:xfrm>
            <a:off x="529000" y="739725"/>
            <a:ext cx="4733925" cy="5076825"/>
          </a:xfrm>
          <a:prstGeom prst="rect">
            <a:avLst/>
          </a:prstGeom>
          <a:noFill/>
          <a:ln>
            <a:noFill/>
          </a:ln>
        </p:spPr>
      </p:pic>
      <p:sp>
        <p:nvSpPr>
          <p:cNvPr id="393" name="Shape 393"/>
          <p:cNvSpPr txBox="1"/>
          <p:nvPr/>
        </p:nvSpPr>
        <p:spPr>
          <a:xfrm>
            <a:off x="5914975" y="11338825"/>
            <a:ext cx="11361900" cy="1262400"/>
          </a:xfrm>
          <a:prstGeom prst="rect">
            <a:avLst/>
          </a:prstGeom>
          <a:noFill/>
          <a:ln>
            <a:noFill/>
          </a:ln>
        </p:spPr>
        <p:txBody>
          <a:bodyPr lIns="91425" tIns="91425" rIns="91425" bIns="91425" anchor="t" anchorCtr="0">
            <a:noAutofit/>
          </a:bodyPr>
          <a:lstStyle/>
          <a:p>
            <a:pPr lvl="0" rtl="0">
              <a:spcBef>
                <a:spcPts val="0"/>
              </a:spcBef>
              <a:buNone/>
            </a:pPr>
            <a:r>
              <a:rPr lang="en-US" sz="4800"/>
              <a:t>Use Clear, Bold Typography</a:t>
            </a:r>
          </a:p>
        </p:txBody>
      </p:sp>
      <p:pic>
        <p:nvPicPr>
          <p:cNvPr id="394" name="Shape 394"/>
          <p:cNvPicPr preferRelativeResize="0"/>
          <p:nvPr/>
        </p:nvPicPr>
        <p:blipFill rotWithShape="1">
          <a:blip r:embed="rId5">
            <a:alphaModFix/>
          </a:blip>
          <a:srcRect l="-7270" t="-7270" r="7270" b="7270"/>
          <a:stretch/>
        </p:blipFill>
        <p:spPr>
          <a:xfrm>
            <a:off x="1462450" y="9791625"/>
            <a:ext cx="3800475" cy="3800475"/>
          </a:xfrm>
          <a:prstGeom prst="rect">
            <a:avLst/>
          </a:prstGeom>
          <a:noFill/>
          <a:ln>
            <a:noFill/>
          </a:ln>
        </p:spPr>
      </p:pic>
      <p:pic>
        <p:nvPicPr>
          <p:cNvPr id="395" name="Shape 395"/>
          <p:cNvPicPr preferRelativeResize="0"/>
          <p:nvPr/>
        </p:nvPicPr>
        <p:blipFill>
          <a:blip r:embed="rId6">
            <a:alphaModFix/>
          </a:blip>
          <a:stretch>
            <a:fillRect/>
          </a:stretch>
        </p:blipFill>
        <p:spPr>
          <a:xfrm>
            <a:off x="13101375" y="1581300"/>
            <a:ext cx="4876800" cy="4876800"/>
          </a:xfrm>
          <a:prstGeom prst="rect">
            <a:avLst/>
          </a:prstGeom>
          <a:noFill/>
          <a:ln>
            <a:noFill/>
          </a:ln>
        </p:spPr>
      </p:pic>
      <p:pic>
        <p:nvPicPr>
          <p:cNvPr id="396" name="Shape 396"/>
          <p:cNvPicPr preferRelativeResize="0"/>
          <p:nvPr/>
        </p:nvPicPr>
        <p:blipFill>
          <a:blip r:embed="rId7">
            <a:alphaModFix/>
          </a:blip>
          <a:stretch>
            <a:fillRect/>
          </a:stretch>
        </p:blipFill>
        <p:spPr>
          <a:xfrm>
            <a:off x="18901675" y="1956625"/>
            <a:ext cx="3810000" cy="3810000"/>
          </a:xfrm>
          <a:prstGeom prst="rect">
            <a:avLst/>
          </a:prstGeom>
          <a:noFill/>
          <a:ln>
            <a:noFill/>
          </a:ln>
        </p:spPr>
      </p:pic>
      <p:pic>
        <p:nvPicPr>
          <p:cNvPr id="397" name="Shape 397"/>
          <p:cNvPicPr preferRelativeResize="0"/>
          <p:nvPr/>
        </p:nvPicPr>
        <p:blipFill>
          <a:blip r:embed="rId8">
            <a:alphaModFix/>
          </a:blip>
          <a:stretch>
            <a:fillRect/>
          </a:stretch>
        </p:blipFill>
        <p:spPr>
          <a:xfrm>
            <a:off x="15174950" y="7117750"/>
            <a:ext cx="7620000" cy="5362575"/>
          </a:xfrm>
          <a:prstGeom prst="rect">
            <a:avLst/>
          </a:prstGeom>
          <a:noFill/>
          <a:ln>
            <a:noFill/>
          </a:ln>
        </p:spPr>
      </p:pic>
      <p:sp>
        <p:nvSpPr>
          <p:cNvPr id="398" name="Shape 398"/>
          <p:cNvSpPr txBox="1"/>
          <p:nvPr/>
        </p:nvSpPr>
        <p:spPr>
          <a:xfrm>
            <a:off x="17815075" y="5655650"/>
            <a:ext cx="6191699" cy="1262400"/>
          </a:xfrm>
          <a:prstGeom prst="rect">
            <a:avLst/>
          </a:prstGeom>
          <a:noFill/>
          <a:ln>
            <a:noFill/>
          </a:ln>
        </p:spPr>
        <p:txBody>
          <a:bodyPr lIns="91425" tIns="91425" rIns="91425" bIns="91425" anchor="t" anchorCtr="0">
            <a:noAutofit/>
          </a:bodyPr>
          <a:lstStyle/>
          <a:p>
            <a:pPr lvl="0" rtl="0">
              <a:spcBef>
                <a:spcPts val="0"/>
              </a:spcBef>
              <a:buNone/>
            </a:pPr>
            <a:r>
              <a:rPr lang="en-US" sz="4800"/>
              <a:t>Square v/s Round</a:t>
            </a:r>
          </a:p>
        </p:txBody>
      </p:sp>
      <p:sp>
        <p:nvSpPr>
          <p:cNvPr id="399" name="Shape 399"/>
          <p:cNvSpPr txBox="1"/>
          <p:nvPr/>
        </p:nvSpPr>
        <p:spPr>
          <a:xfrm>
            <a:off x="15553600" y="12468175"/>
            <a:ext cx="11361900" cy="1262400"/>
          </a:xfrm>
          <a:prstGeom prst="rect">
            <a:avLst/>
          </a:prstGeom>
          <a:noFill/>
          <a:ln>
            <a:noFill/>
          </a:ln>
        </p:spPr>
        <p:txBody>
          <a:bodyPr lIns="91425" tIns="91425" rIns="91425" bIns="91425" anchor="t" anchorCtr="0">
            <a:noAutofit/>
          </a:bodyPr>
          <a:lstStyle/>
          <a:p>
            <a:pPr lvl="0" rtl="0">
              <a:spcBef>
                <a:spcPts val="0"/>
              </a:spcBef>
              <a:buNone/>
            </a:pPr>
            <a:r>
              <a:rPr lang="en-US" sz="4800"/>
              <a:t>Additional Assets</a:t>
            </a:r>
          </a:p>
        </p:txBody>
      </p:sp>
      <p:sp>
        <p:nvSpPr>
          <p:cNvPr id="400" name="Shape 400"/>
          <p:cNvSpPr txBox="1"/>
          <p:nvPr/>
        </p:nvSpPr>
        <p:spPr>
          <a:xfrm>
            <a:off x="20590000" y="128794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Shape 405"/>
          <p:cNvPicPr preferRelativeResize="0"/>
          <p:nvPr/>
        </p:nvPicPr>
        <p:blipFill rotWithShape="1">
          <a:blip r:embed="rId3">
            <a:alphaModFix/>
          </a:blip>
          <a:srcRect/>
          <a:stretch/>
        </p:blipFill>
        <p:spPr>
          <a:xfrm>
            <a:off x="7449614" y="2392992"/>
            <a:ext cx="9484770" cy="6898014"/>
          </a:xfrm>
          <a:prstGeom prst="rect">
            <a:avLst/>
          </a:prstGeom>
          <a:noFill/>
          <a:ln>
            <a:noFill/>
          </a:ln>
        </p:spPr>
      </p:pic>
      <p:sp>
        <p:nvSpPr>
          <p:cNvPr id="406" name="Shape 406"/>
          <p:cNvSpPr/>
          <p:nvPr/>
        </p:nvSpPr>
        <p:spPr>
          <a:xfrm>
            <a:off x="10191874" y="8420334"/>
            <a:ext cx="4000252"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Notifications</a:t>
            </a:r>
          </a:p>
        </p:txBody>
      </p:sp>
      <p:sp>
        <p:nvSpPr>
          <p:cNvPr id="407" name="Shape 407"/>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Shape 412"/>
          <p:cNvPicPr preferRelativeResize="0"/>
          <p:nvPr/>
        </p:nvPicPr>
        <p:blipFill rotWithShape="1">
          <a:blip r:embed="rId3">
            <a:alphaModFix/>
          </a:blip>
          <a:srcRect/>
          <a:stretch/>
        </p:blipFill>
        <p:spPr>
          <a:xfrm>
            <a:off x="7449614" y="2392992"/>
            <a:ext cx="9484770" cy="6898014"/>
          </a:xfrm>
          <a:prstGeom prst="rect">
            <a:avLst/>
          </a:prstGeom>
          <a:noFill/>
          <a:ln>
            <a:noFill/>
          </a:ln>
        </p:spPr>
      </p:pic>
      <p:sp>
        <p:nvSpPr>
          <p:cNvPr id="413" name="Shape 413"/>
          <p:cNvSpPr/>
          <p:nvPr/>
        </p:nvSpPr>
        <p:spPr>
          <a:xfrm>
            <a:off x="11394535" y="8420334"/>
            <a:ext cx="1594929"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Apps</a:t>
            </a:r>
          </a:p>
        </p:txBody>
      </p:sp>
      <p:sp>
        <p:nvSpPr>
          <p:cNvPr id="414" name="Shape 414"/>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Shape 419"/>
          <p:cNvPicPr preferRelativeResize="0"/>
          <p:nvPr/>
        </p:nvPicPr>
        <p:blipFill rotWithShape="1">
          <a:blip r:embed="rId3">
            <a:alphaModFix/>
          </a:blip>
          <a:srcRect/>
          <a:stretch/>
        </p:blipFill>
        <p:spPr>
          <a:xfrm>
            <a:off x="1262304" y="11378171"/>
            <a:ext cx="2357944" cy="1714869"/>
          </a:xfrm>
          <a:prstGeom prst="rect">
            <a:avLst/>
          </a:prstGeom>
          <a:noFill/>
          <a:ln>
            <a:noFill/>
          </a:ln>
        </p:spPr>
      </p:pic>
      <p:pic>
        <p:nvPicPr>
          <p:cNvPr id="420" name="Shape 420"/>
          <p:cNvPicPr preferRelativeResize="0"/>
          <p:nvPr/>
        </p:nvPicPr>
        <p:blipFill rotWithShape="1">
          <a:blip r:embed="rId4">
            <a:alphaModFix/>
          </a:blip>
          <a:srcRect/>
          <a:stretch/>
        </p:blipFill>
        <p:spPr>
          <a:xfrm>
            <a:off x="10249367" y="4557835"/>
            <a:ext cx="3880700" cy="2822327"/>
          </a:xfrm>
          <a:prstGeom prst="rect">
            <a:avLst/>
          </a:prstGeom>
          <a:noFill/>
          <a:ln>
            <a:noFill/>
          </a:ln>
        </p:spPr>
      </p:pic>
      <p:pic>
        <p:nvPicPr>
          <p:cNvPr id="421" name="Shape 421"/>
          <p:cNvPicPr preferRelativeResize="0"/>
          <p:nvPr/>
        </p:nvPicPr>
        <p:blipFill rotWithShape="1">
          <a:blip r:embed="rId5">
            <a:alphaModFix/>
          </a:blip>
          <a:srcRect/>
          <a:stretch/>
        </p:blipFill>
        <p:spPr>
          <a:xfrm>
            <a:off x="2284858" y="3937000"/>
            <a:ext cx="5588000" cy="4064000"/>
          </a:xfrm>
          <a:prstGeom prst="rect">
            <a:avLst/>
          </a:prstGeom>
          <a:noFill/>
          <a:ln>
            <a:noFill/>
          </a:ln>
        </p:spPr>
      </p:pic>
      <p:pic>
        <p:nvPicPr>
          <p:cNvPr id="422" name="Shape 422"/>
          <p:cNvPicPr preferRelativeResize="0"/>
          <p:nvPr/>
        </p:nvPicPr>
        <p:blipFill rotWithShape="1">
          <a:blip r:embed="rId6">
            <a:alphaModFix/>
          </a:blip>
          <a:srcRect/>
          <a:stretch/>
        </p:blipFill>
        <p:spPr>
          <a:xfrm>
            <a:off x="16506576" y="3937000"/>
            <a:ext cx="5588000" cy="4064000"/>
          </a:xfrm>
          <a:prstGeom prst="rect">
            <a:avLst/>
          </a:prstGeom>
          <a:noFill/>
          <a:ln>
            <a:noFill/>
          </a:ln>
        </p:spPr>
      </p:pic>
      <p:sp>
        <p:nvSpPr>
          <p:cNvPr id="423" name="Shape 423"/>
          <p:cNvSpPr/>
          <p:nvPr/>
        </p:nvSpPr>
        <p:spPr>
          <a:xfrm>
            <a:off x="3511878" y="8090134"/>
            <a:ext cx="3133962"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Send data</a:t>
            </a:r>
          </a:p>
        </p:txBody>
      </p:sp>
      <p:sp>
        <p:nvSpPr>
          <p:cNvPr id="424" name="Shape 424"/>
          <p:cNvSpPr/>
          <p:nvPr/>
        </p:nvSpPr>
        <p:spPr>
          <a:xfrm>
            <a:off x="10564638" y="8090134"/>
            <a:ext cx="3250159"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Custom UI</a:t>
            </a:r>
          </a:p>
        </p:txBody>
      </p:sp>
      <p:sp>
        <p:nvSpPr>
          <p:cNvPr id="425" name="Shape 425"/>
          <p:cNvSpPr/>
          <p:nvPr/>
        </p:nvSpPr>
        <p:spPr>
          <a:xfrm>
            <a:off x="17177220" y="8090134"/>
            <a:ext cx="4246711"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Voice Actions</a:t>
            </a:r>
          </a:p>
        </p:txBody>
      </p:sp>
      <p:sp>
        <p:nvSpPr>
          <p:cNvPr id="426" name="Shape 426"/>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3">
            <a:alphaModFix/>
          </a:blip>
          <a:srcRect/>
          <a:stretch/>
        </p:blipFill>
        <p:spPr>
          <a:xfrm>
            <a:off x="-5431" y="-52665"/>
            <a:ext cx="25676968" cy="17123329"/>
          </a:xfrm>
          <a:prstGeom prst="rect">
            <a:avLst/>
          </a:prstGeom>
          <a:noFill/>
          <a:ln>
            <a:noFill/>
          </a:ln>
        </p:spPr>
      </p:pic>
      <p:sp>
        <p:nvSpPr>
          <p:cNvPr id="43" name="Shape 43"/>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
        <p:nvSpPr>
          <p:cNvPr id="432" name="Shape 432"/>
          <p:cNvSpPr/>
          <p:nvPr/>
        </p:nvSpPr>
        <p:spPr>
          <a:xfrm>
            <a:off x="50" y="0"/>
            <a:ext cx="24384000" cy="13716000"/>
          </a:xfrm>
          <a:prstGeom prst="rect">
            <a:avLst/>
          </a:prstGeom>
          <a:solidFill>
            <a:srgbClr val="424242">
              <a:alpha val="80000"/>
            </a:srgbClr>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433" name="Shape 433"/>
          <p:cNvSpPr/>
          <p:nvPr/>
        </p:nvSpPr>
        <p:spPr>
          <a:xfrm>
            <a:off x="2241958" y="2148199"/>
            <a:ext cx="19174499" cy="8026499"/>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4000" b="1">
                <a:solidFill>
                  <a:srgbClr val="FFFFFF"/>
                </a:solidFill>
                <a:latin typeface="Roboto Condensed"/>
                <a:ea typeface="Roboto Condensed"/>
                <a:cs typeface="Roboto Condensed"/>
                <a:sym typeface="Roboto Condensed"/>
              </a:rPr>
              <a:t>Establish Connection</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grpSp>
        <p:nvGrpSpPr>
          <p:cNvPr id="438" name="Shape 438"/>
          <p:cNvGrpSpPr/>
          <p:nvPr/>
        </p:nvGrpSpPr>
        <p:grpSpPr>
          <a:xfrm>
            <a:off x="2620056" y="1743928"/>
            <a:ext cx="12437862" cy="6307522"/>
            <a:chOff x="0" y="0"/>
            <a:chExt cx="12437860" cy="6307519"/>
          </a:xfrm>
        </p:grpSpPr>
        <p:pic>
          <p:nvPicPr>
            <p:cNvPr id="439" name="Shape 439"/>
            <p:cNvPicPr preferRelativeResize="0"/>
            <p:nvPr/>
          </p:nvPicPr>
          <p:blipFill rotWithShape="1">
            <a:blip r:embed="rId3">
              <a:alphaModFix/>
            </a:blip>
            <a:srcRect/>
            <a:stretch/>
          </p:blipFill>
          <p:spPr>
            <a:xfrm>
              <a:off x="0" y="0"/>
              <a:ext cx="12437860" cy="6307519"/>
            </a:xfrm>
            <a:prstGeom prst="rect">
              <a:avLst/>
            </a:prstGeom>
            <a:noFill/>
            <a:ln>
              <a:noFill/>
            </a:ln>
          </p:spPr>
        </p:pic>
        <p:pic>
          <p:nvPicPr>
            <p:cNvPr id="440" name="Shape 440"/>
            <p:cNvPicPr preferRelativeResize="0"/>
            <p:nvPr/>
          </p:nvPicPr>
          <p:blipFill rotWithShape="1">
            <a:blip r:embed="rId4">
              <a:alphaModFix/>
            </a:blip>
            <a:srcRect/>
            <a:stretch/>
          </p:blipFill>
          <p:spPr>
            <a:xfrm>
              <a:off x="1362445" y="404405"/>
              <a:ext cx="9405864" cy="5286096"/>
            </a:xfrm>
            <a:prstGeom prst="rect">
              <a:avLst/>
            </a:prstGeom>
            <a:noFill/>
            <a:ln>
              <a:noFill/>
            </a:ln>
          </p:spPr>
        </p:pic>
      </p:grpSp>
      <p:cxnSp>
        <p:nvCxnSpPr>
          <p:cNvPr id="441" name="Shape 441"/>
          <p:cNvCxnSpPr/>
          <p:nvPr/>
        </p:nvCxnSpPr>
        <p:spPr>
          <a:xfrm>
            <a:off x="14797829" y="4897689"/>
            <a:ext cx="3960255" cy="0"/>
          </a:xfrm>
          <a:prstGeom prst="straightConnector1">
            <a:avLst/>
          </a:prstGeom>
          <a:noFill/>
          <a:ln w="76200" cap="flat">
            <a:solidFill>
              <a:srgbClr val="A7A7A7"/>
            </a:solidFill>
            <a:prstDash val="solid"/>
            <a:round/>
            <a:headEnd type="triangle" w="med" len="med"/>
            <a:tailEnd type="triangle" w="med" len="med"/>
          </a:ln>
        </p:spPr>
      </p:cxnSp>
      <p:pic>
        <p:nvPicPr>
          <p:cNvPr id="442" name="Shape 442"/>
          <p:cNvPicPr preferRelativeResize="0"/>
          <p:nvPr/>
        </p:nvPicPr>
        <p:blipFill rotWithShape="1">
          <a:blip r:embed="rId5">
            <a:alphaModFix/>
          </a:blip>
          <a:srcRect/>
          <a:stretch/>
        </p:blipFill>
        <p:spPr>
          <a:xfrm>
            <a:off x="1262304" y="11378171"/>
            <a:ext cx="2357944" cy="1714869"/>
          </a:xfrm>
          <a:prstGeom prst="rect">
            <a:avLst/>
          </a:prstGeom>
          <a:noFill/>
          <a:ln>
            <a:noFill/>
          </a:ln>
        </p:spPr>
      </p:pic>
      <p:pic>
        <p:nvPicPr>
          <p:cNvPr id="443" name="Shape 443"/>
          <p:cNvPicPr preferRelativeResize="0"/>
          <p:nvPr/>
        </p:nvPicPr>
        <p:blipFill rotWithShape="1">
          <a:blip r:embed="rId6">
            <a:alphaModFix/>
          </a:blip>
          <a:srcRect/>
          <a:stretch/>
        </p:blipFill>
        <p:spPr>
          <a:xfrm>
            <a:off x="3079475" y="11262954"/>
            <a:ext cx="2500168" cy="1818304"/>
          </a:xfrm>
          <a:prstGeom prst="rect">
            <a:avLst/>
          </a:prstGeom>
          <a:noFill/>
          <a:ln>
            <a:noFill/>
          </a:ln>
        </p:spPr>
      </p:pic>
      <p:grpSp>
        <p:nvGrpSpPr>
          <p:cNvPr id="444" name="Shape 444"/>
          <p:cNvGrpSpPr/>
          <p:nvPr/>
        </p:nvGrpSpPr>
        <p:grpSpPr>
          <a:xfrm>
            <a:off x="16379143" y="6997700"/>
            <a:ext cx="4648201" cy="4648199"/>
            <a:chOff x="0" y="0"/>
            <a:chExt cx="4648199" cy="4648199"/>
          </a:xfrm>
        </p:grpSpPr>
        <p:pic>
          <p:nvPicPr>
            <p:cNvPr id="445" name="Shape 445"/>
            <p:cNvPicPr preferRelativeResize="0"/>
            <p:nvPr/>
          </p:nvPicPr>
          <p:blipFill rotWithShape="1">
            <a:blip r:embed="rId7">
              <a:alphaModFix/>
            </a:blip>
            <a:srcRect/>
            <a:stretch/>
          </p:blipFill>
          <p:spPr>
            <a:xfrm>
              <a:off x="611608" y="599287"/>
              <a:ext cx="3424983" cy="3449624"/>
            </a:xfrm>
            <a:prstGeom prst="rect">
              <a:avLst/>
            </a:prstGeom>
            <a:noFill/>
            <a:ln>
              <a:noFill/>
            </a:ln>
          </p:spPr>
        </p:pic>
        <p:pic>
          <p:nvPicPr>
            <p:cNvPr id="446" name="Shape 446"/>
            <p:cNvPicPr preferRelativeResize="0"/>
            <p:nvPr/>
          </p:nvPicPr>
          <p:blipFill rotWithShape="1">
            <a:blip r:embed="rId8">
              <a:alphaModFix/>
            </a:blip>
            <a:srcRect/>
            <a:stretch/>
          </p:blipFill>
          <p:spPr>
            <a:xfrm>
              <a:off x="0" y="0"/>
              <a:ext cx="4648199" cy="4648199"/>
            </a:xfrm>
            <a:prstGeom prst="rect">
              <a:avLst/>
            </a:prstGeom>
            <a:noFill/>
            <a:ln>
              <a:noFill/>
            </a:ln>
          </p:spPr>
        </p:pic>
      </p:grpSp>
      <p:cxnSp>
        <p:nvCxnSpPr>
          <p:cNvPr id="447" name="Shape 447"/>
          <p:cNvCxnSpPr/>
          <p:nvPr/>
        </p:nvCxnSpPr>
        <p:spPr>
          <a:xfrm rot="10800000" flipH="1">
            <a:off x="18703243" y="4897688"/>
            <a:ext cx="0" cy="1925934"/>
          </a:xfrm>
          <a:prstGeom prst="straightConnector1">
            <a:avLst/>
          </a:prstGeom>
          <a:noFill/>
          <a:ln w="76200" cap="flat">
            <a:solidFill>
              <a:srgbClr val="A7A7A7"/>
            </a:solidFill>
            <a:prstDash val="solid"/>
            <a:round/>
            <a:headEnd type="triangle" w="med" len="med"/>
            <a:tailEnd type="triangle" w="med" len="med"/>
          </a:ln>
        </p:spPr>
      </p:cxnSp>
      <p:pic>
        <p:nvPicPr>
          <p:cNvPr id="448" name="Shape 448"/>
          <p:cNvPicPr preferRelativeResize="0"/>
          <p:nvPr/>
        </p:nvPicPr>
        <p:blipFill rotWithShape="1">
          <a:blip r:embed="rId9">
            <a:alphaModFix/>
          </a:blip>
          <a:srcRect/>
          <a:stretch/>
        </p:blipFill>
        <p:spPr>
          <a:xfrm>
            <a:off x="17433343" y="3373787"/>
            <a:ext cx="2539803" cy="2539803"/>
          </a:xfrm>
          <a:prstGeom prst="rect">
            <a:avLst/>
          </a:prstGeom>
          <a:noFill/>
          <a:ln>
            <a:noFill/>
          </a:ln>
        </p:spPr>
      </p:pic>
      <p:sp>
        <p:nvSpPr>
          <p:cNvPr id="449" name="Shape 449"/>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p:nvPr/>
        </p:nvSpPr>
        <p:spPr>
          <a:xfrm>
            <a:off x="457200" y="-409685"/>
            <a:ext cx="21930600" cy="2202900"/>
          </a:xfrm>
          <a:prstGeom prst="rect">
            <a:avLst/>
          </a:prstGeom>
          <a:noFill/>
          <a:ln>
            <a:noFill/>
          </a:ln>
        </p:spPr>
        <p:txBody>
          <a:bodyPr lIns="68575" tIns="34275" rIns="68575" bIns="34275" anchor="b" anchorCtr="0">
            <a:noAutofit/>
          </a:bodyPr>
          <a:lstStyle/>
          <a:p>
            <a:pPr lvl="0" rtl="0">
              <a:spcBef>
                <a:spcPts val="0"/>
              </a:spcBef>
              <a:buNone/>
            </a:pPr>
            <a:r>
              <a:rPr lang="en-US" sz="6000" b="1">
                <a:solidFill>
                  <a:srgbClr val="404040"/>
                </a:solidFill>
                <a:latin typeface="Roboto"/>
                <a:ea typeface="Roboto"/>
                <a:cs typeface="Roboto"/>
                <a:sym typeface="Roboto"/>
              </a:rPr>
              <a:t>GoogleApiClient</a:t>
            </a:r>
          </a:p>
        </p:txBody>
      </p:sp>
      <p:sp>
        <p:nvSpPr>
          <p:cNvPr id="455" name="Shape 455"/>
          <p:cNvSpPr/>
          <p:nvPr/>
        </p:nvSpPr>
        <p:spPr>
          <a:xfrm>
            <a:off x="1756313" y="2517219"/>
            <a:ext cx="19332299" cy="8519999"/>
          </a:xfrm>
          <a:prstGeom prst="roundRect">
            <a:avLst>
              <a:gd name="adj" fmla="val 2609"/>
            </a:avLst>
          </a:prstGeom>
          <a:solidFill>
            <a:srgbClr val="E8E8E8"/>
          </a:solidFill>
          <a:ln>
            <a:noFill/>
          </a:ln>
        </p:spPr>
        <p:txBody>
          <a:bodyPr lIns="95250" tIns="95250" rIns="95250" bIns="95250" anchor="ctr" anchorCtr="0">
            <a:noAutofit/>
          </a:bodyPr>
          <a:lstStyle/>
          <a:p>
            <a:pPr lvl="0" rtl="0">
              <a:lnSpc>
                <a:spcPct val="120000"/>
              </a:lnSpc>
              <a:spcBef>
                <a:spcPts val="0"/>
              </a:spcBef>
              <a:buSzPct val="25000"/>
              <a:buNone/>
            </a:pPr>
            <a:r>
              <a:rPr lang="en-US" sz="4800">
                <a:solidFill>
                  <a:srgbClr val="000000"/>
                </a:solidFill>
                <a:latin typeface="Inconsolata"/>
                <a:ea typeface="Inconsolata"/>
                <a:cs typeface="Inconsolata"/>
                <a:sym typeface="Inconsolata"/>
              </a:rPr>
              <a:t>mGoogleApiClient </a:t>
            </a:r>
            <a:r>
              <a:rPr lang="en-US" sz="4800">
                <a:solidFill>
                  <a:srgbClr val="A3A3A3"/>
                </a:solidFill>
                <a:latin typeface="Inconsolata"/>
                <a:ea typeface="Inconsolata"/>
                <a:cs typeface="Inconsolata"/>
                <a:sym typeface="Inconsolata"/>
              </a:rPr>
              <a:t>=</a:t>
            </a:r>
            <a:r>
              <a:rPr lang="en-US" sz="4800">
                <a:solidFill>
                  <a:srgbClr val="000000"/>
                </a:solidFill>
                <a:latin typeface="Inconsolata"/>
                <a:ea typeface="Inconsolata"/>
                <a:cs typeface="Inconsolata"/>
                <a:sym typeface="Inconsolata"/>
              </a:rPr>
              <a:t> </a:t>
            </a:r>
            <a:r>
              <a:rPr lang="en-US" sz="4800">
                <a:solidFill>
                  <a:srgbClr val="4285F4"/>
                </a:solidFill>
                <a:latin typeface="Inconsolata"/>
                <a:ea typeface="Inconsolata"/>
                <a:cs typeface="Inconsolata"/>
                <a:sym typeface="Inconsolata"/>
              </a:rPr>
              <a:t>new</a:t>
            </a:r>
            <a:r>
              <a:rPr lang="en-US" sz="4800">
                <a:solidFill>
                  <a:srgbClr val="000000"/>
                </a:solidFill>
                <a:latin typeface="Inconsolata"/>
                <a:ea typeface="Inconsolata"/>
                <a:cs typeface="Inconsolata"/>
                <a:sym typeface="Inconsolata"/>
              </a:rPr>
              <a:t> </a:t>
            </a:r>
            <a:r>
              <a:rPr lang="en-US" sz="4800">
                <a:solidFill>
                  <a:srgbClr val="673AB7"/>
                </a:solidFill>
                <a:latin typeface="Inconsolata"/>
                <a:ea typeface="Inconsolata"/>
                <a:cs typeface="Inconsolata"/>
                <a:sym typeface="Inconsolata"/>
              </a:rPr>
              <a:t>GoogleApiClient</a:t>
            </a:r>
            <a:r>
              <a:rPr lang="en-US" sz="4800">
                <a:solidFill>
                  <a:srgbClr val="A3A3A3"/>
                </a:solidFill>
                <a:latin typeface="Inconsolata"/>
                <a:ea typeface="Inconsolata"/>
                <a:cs typeface="Inconsolata"/>
                <a:sym typeface="Inconsolata"/>
              </a:rPr>
              <a:t>.</a:t>
            </a:r>
            <a:r>
              <a:rPr lang="en-US" sz="4800">
                <a:solidFill>
                  <a:srgbClr val="673AB7"/>
                </a:solidFill>
                <a:latin typeface="Inconsolata"/>
                <a:ea typeface="Inconsolata"/>
                <a:cs typeface="Inconsolata"/>
                <a:sym typeface="Inconsolata"/>
              </a:rPr>
              <a:t>Builder</a:t>
            </a:r>
            <a:r>
              <a:rPr lang="en-US" sz="4800">
                <a:solidFill>
                  <a:srgbClr val="A3A3A3"/>
                </a:solidFill>
                <a:latin typeface="Inconsolata"/>
                <a:ea typeface="Inconsolata"/>
                <a:cs typeface="Inconsolata"/>
                <a:sym typeface="Inconsolata"/>
              </a:rPr>
              <a:t>(</a:t>
            </a:r>
            <a:r>
              <a:rPr lang="en-US" sz="4800">
                <a:solidFill>
                  <a:srgbClr val="000000"/>
                </a:solidFill>
                <a:latin typeface="Inconsolata"/>
                <a:ea typeface="Inconsolata"/>
                <a:cs typeface="Inconsolata"/>
                <a:sym typeface="Inconsolata"/>
              </a:rPr>
              <a:t>context</a:t>
            </a:r>
            <a:r>
              <a:rPr lang="en-US" sz="4800">
                <a:solidFill>
                  <a:srgbClr val="A3A3A3"/>
                </a:solidFill>
                <a:latin typeface="Inconsolata"/>
                <a:ea typeface="Inconsolata"/>
                <a:cs typeface="Inconsolata"/>
                <a:sym typeface="Inconsolata"/>
              </a:rPr>
              <a:t>)</a:t>
            </a:r>
            <a:r>
              <a:rPr lang="en-US" sz="4800">
                <a:solidFill>
                  <a:srgbClr val="000000"/>
                </a:solidFill>
                <a:latin typeface="Inconsolata"/>
                <a:ea typeface="Inconsolata"/>
                <a:cs typeface="Inconsolata"/>
                <a:sym typeface="Inconsolata"/>
              </a:rPr>
              <a:t/>
            </a:r>
            <a:br>
              <a:rPr lang="en-US" sz="4800">
                <a:solidFill>
                  <a:srgbClr val="000000"/>
                </a:solidFill>
                <a:latin typeface="Inconsolata"/>
                <a:ea typeface="Inconsolata"/>
                <a:cs typeface="Inconsolata"/>
                <a:sym typeface="Inconsolata"/>
              </a:rPr>
            </a:br>
            <a:r>
              <a:rPr lang="en-US" sz="4800">
                <a:solidFill>
                  <a:srgbClr val="000000"/>
                </a:solidFill>
                <a:latin typeface="Inconsolata"/>
                <a:ea typeface="Inconsolata"/>
                <a:cs typeface="Inconsolata"/>
                <a:sym typeface="Inconsolata"/>
              </a:rPr>
              <a:t>                </a:t>
            </a:r>
            <a:r>
              <a:rPr lang="en-US" sz="4800">
                <a:solidFill>
                  <a:srgbClr val="A3A3A3"/>
                </a:solidFill>
                <a:latin typeface="Inconsolata"/>
                <a:ea typeface="Inconsolata"/>
                <a:cs typeface="Inconsolata"/>
                <a:sym typeface="Inconsolata"/>
              </a:rPr>
              <a:t>.</a:t>
            </a:r>
            <a:r>
              <a:rPr lang="en-US" sz="4800">
                <a:solidFill>
                  <a:srgbClr val="000000"/>
                </a:solidFill>
                <a:latin typeface="Inconsolata"/>
                <a:ea typeface="Inconsolata"/>
                <a:cs typeface="Inconsolata"/>
                <a:sym typeface="Inconsolata"/>
              </a:rPr>
              <a:t>addApi</a:t>
            </a:r>
            <a:r>
              <a:rPr lang="en-US" sz="4800">
                <a:solidFill>
                  <a:srgbClr val="A3A3A3"/>
                </a:solidFill>
                <a:latin typeface="Inconsolata"/>
                <a:ea typeface="Inconsolata"/>
                <a:cs typeface="Inconsolata"/>
                <a:sym typeface="Inconsolata"/>
              </a:rPr>
              <a:t>(</a:t>
            </a:r>
            <a:r>
              <a:rPr lang="en-US" sz="4800">
                <a:solidFill>
                  <a:srgbClr val="673AB7"/>
                </a:solidFill>
                <a:latin typeface="Inconsolata"/>
                <a:ea typeface="Inconsolata"/>
                <a:cs typeface="Inconsolata"/>
                <a:sym typeface="Inconsolata"/>
              </a:rPr>
              <a:t>Wearable</a:t>
            </a:r>
            <a:r>
              <a:rPr lang="en-US" sz="4800">
                <a:solidFill>
                  <a:srgbClr val="A3A3A3"/>
                </a:solidFill>
                <a:latin typeface="Inconsolata"/>
                <a:ea typeface="Inconsolata"/>
                <a:cs typeface="Inconsolata"/>
                <a:sym typeface="Inconsolata"/>
              </a:rPr>
              <a:t>.</a:t>
            </a:r>
            <a:r>
              <a:rPr lang="en-US" sz="4800">
                <a:solidFill>
                  <a:srgbClr val="000000"/>
                </a:solidFill>
                <a:latin typeface="Inconsolata"/>
                <a:ea typeface="Inconsolata"/>
                <a:cs typeface="Inconsolata"/>
                <a:sym typeface="Inconsolata"/>
              </a:rPr>
              <a:t>API</a:t>
            </a:r>
            <a:r>
              <a:rPr lang="en-US" sz="4800">
                <a:solidFill>
                  <a:srgbClr val="A3A3A3"/>
                </a:solidFill>
                <a:latin typeface="Inconsolata"/>
                <a:ea typeface="Inconsolata"/>
                <a:cs typeface="Inconsolata"/>
                <a:sym typeface="Inconsolata"/>
              </a:rPr>
              <a:t>)</a:t>
            </a:r>
            <a:r>
              <a:rPr lang="en-US" sz="4800">
                <a:solidFill>
                  <a:srgbClr val="000000"/>
                </a:solidFill>
                <a:latin typeface="Inconsolata"/>
                <a:ea typeface="Inconsolata"/>
                <a:cs typeface="Inconsolata"/>
                <a:sym typeface="Inconsolata"/>
              </a:rPr>
              <a:t/>
            </a:r>
            <a:br>
              <a:rPr lang="en-US" sz="4800">
                <a:solidFill>
                  <a:srgbClr val="000000"/>
                </a:solidFill>
                <a:latin typeface="Inconsolata"/>
                <a:ea typeface="Inconsolata"/>
                <a:cs typeface="Inconsolata"/>
                <a:sym typeface="Inconsolata"/>
              </a:rPr>
            </a:br>
            <a:r>
              <a:rPr lang="en-US" sz="4800">
                <a:solidFill>
                  <a:srgbClr val="000000"/>
                </a:solidFill>
                <a:latin typeface="Inconsolata"/>
                <a:ea typeface="Inconsolata"/>
                <a:cs typeface="Inconsolata"/>
                <a:sym typeface="Inconsolata"/>
              </a:rPr>
              <a:t>                </a:t>
            </a:r>
            <a:r>
              <a:rPr lang="en-US" sz="4800">
                <a:solidFill>
                  <a:srgbClr val="A3A3A3"/>
                </a:solidFill>
                <a:latin typeface="Inconsolata"/>
                <a:ea typeface="Inconsolata"/>
                <a:cs typeface="Inconsolata"/>
                <a:sym typeface="Inconsolata"/>
              </a:rPr>
              <a:t>.</a:t>
            </a:r>
            <a:r>
              <a:rPr lang="en-US" sz="4800">
                <a:solidFill>
                  <a:srgbClr val="000000"/>
                </a:solidFill>
                <a:latin typeface="Inconsolata"/>
                <a:ea typeface="Inconsolata"/>
                <a:cs typeface="Inconsolata"/>
                <a:sym typeface="Inconsolata"/>
              </a:rPr>
              <a:t>addConnectionCallbacks</a:t>
            </a:r>
            <a:r>
              <a:rPr lang="en-US" sz="4800">
                <a:solidFill>
                  <a:srgbClr val="A3A3A3"/>
                </a:solidFill>
                <a:latin typeface="Inconsolata"/>
                <a:ea typeface="Inconsolata"/>
                <a:cs typeface="Inconsolata"/>
                <a:sym typeface="Inconsolata"/>
              </a:rPr>
              <a:t>(</a:t>
            </a:r>
            <a:r>
              <a:rPr lang="en-US" sz="4800">
                <a:solidFill>
                  <a:srgbClr val="4285F4"/>
                </a:solidFill>
                <a:latin typeface="Inconsolata"/>
                <a:ea typeface="Inconsolata"/>
                <a:cs typeface="Inconsolata"/>
                <a:sym typeface="Inconsolata"/>
              </a:rPr>
              <a:t>this</a:t>
            </a:r>
            <a:r>
              <a:rPr lang="en-US" sz="4800">
                <a:solidFill>
                  <a:srgbClr val="A3A3A3"/>
                </a:solidFill>
                <a:latin typeface="Inconsolata"/>
                <a:ea typeface="Inconsolata"/>
                <a:cs typeface="Inconsolata"/>
                <a:sym typeface="Inconsolata"/>
              </a:rPr>
              <a:t>)</a:t>
            </a:r>
            <a:r>
              <a:rPr lang="en-US" sz="4800">
                <a:solidFill>
                  <a:srgbClr val="000000"/>
                </a:solidFill>
                <a:latin typeface="Inconsolata"/>
                <a:ea typeface="Inconsolata"/>
                <a:cs typeface="Inconsolata"/>
                <a:sym typeface="Inconsolata"/>
              </a:rPr>
              <a:t/>
            </a:r>
            <a:br>
              <a:rPr lang="en-US" sz="4800">
                <a:solidFill>
                  <a:srgbClr val="000000"/>
                </a:solidFill>
                <a:latin typeface="Inconsolata"/>
                <a:ea typeface="Inconsolata"/>
                <a:cs typeface="Inconsolata"/>
                <a:sym typeface="Inconsolata"/>
              </a:rPr>
            </a:br>
            <a:r>
              <a:rPr lang="en-US" sz="4800">
                <a:solidFill>
                  <a:srgbClr val="000000"/>
                </a:solidFill>
                <a:latin typeface="Inconsolata"/>
                <a:ea typeface="Inconsolata"/>
                <a:cs typeface="Inconsolata"/>
                <a:sym typeface="Inconsolata"/>
              </a:rPr>
              <a:t>                </a:t>
            </a:r>
            <a:r>
              <a:rPr lang="en-US" sz="4800">
                <a:solidFill>
                  <a:srgbClr val="A3A3A3"/>
                </a:solidFill>
                <a:latin typeface="Inconsolata"/>
                <a:ea typeface="Inconsolata"/>
                <a:cs typeface="Inconsolata"/>
                <a:sym typeface="Inconsolata"/>
              </a:rPr>
              <a:t>.</a:t>
            </a:r>
            <a:r>
              <a:rPr lang="en-US" sz="4800">
                <a:solidFill>
                  <a:srgbClr val="000000"/>
                </a:solidFill>
                <a:latin typeface="Inconsolata"/>
                <a:ea typeface="Inconsolata"/>
                <a:cs typeface="Inconsolata"/>
                <a:sym typeface="Inconsolata"/>
              </a:rPr>
              <a:t>addOnConnectionFailedListener</a:t>
            </a:r>
            <a:r>
              <a:rPr lang="en-US" sz="4800">
                <a:solidFill>
                  <a:srgbClr val="A3A3A3"/>
                </a:solidFill>
                <a:latin typeface="Inconsolata"/>
                <a:ea typeface="Inconsolata"/>
                <a:cs typeface="Inconsolata"/>
                <a:sym typeface="Inconsolata"/>
              </a:rPr>
              <a:t>(</a:t>
            </a:r>
            <a:r>
              <a:rPr lang="en-US" sz="4800">
                <a:solidFill>
                  <a:srgbClr val="4285F4"/>
                </a:solidFill>
                <a:latin typeface="Inconsolata"/>
                <a:ea typeface="Inconsolata"/>
                <a:cs typeface="Inconsolata"/>
                <a:sym typeface="Inconsolata"/>
              </a:rPr>
              <a:t>this</a:t>
            </a:r>
            <a:r>
              <a:rPr lang="en-US" sz="4800">
                <a:solidFill>
                  <a:srgbClr val="A3A3A3"/>
                </a:solidFill>
                <a:latin typeface="Inconsolata"/>
                <a:ea typeface="Inconsolata"/>
                <a:cs typeface="Inconsolata"/>
                <a:sym typeface="Inconsolata"/>
              </a:rPr>
              <a:t>)</a:t>
            </a:r>
            <a:r>
              <a:rPr lang="en-US" sz="4800">
                <a:solidFill>
                  <a:srgbClr val="000000"/>
                </a:solidFill>
                <a:latin typeface="Inconsolata"/>
                <a:ea typeface="Inconsolata"/>
                <a:cs typeface="Inconsolata"/>
                <a:sym typeface="Inconsolata"/>
              </a:rPr>
              <a:t/>
            </a:r>
            <a:br>
              <a:rPr lang="en-US" sz="4800">
                <a:solidFill>
                  <a:srgbClr val="000000"/>
                </a:solidFill>
                <a:latin typeface="Inconsolata"/>
                <a:ea typeface="Inconsolata"/>
                <a:cs typeface="Inconsolata"/>
                <a:sym typeface="Inconsolata"/>
              </a:rPr>
            </a:br>
            <a:r>
              <a:rPr lang="en-US" sz="4800">
                <a:solidFill>
                  <a:srgbClr val="000000"/>
                </a:solidFill>
                <a:latin typeface="Inconsolata"/>
                <a:ea typeface="Inconsolata"/>
                <a:cs typeface="Inconsolata"/>
                <a:sym typeface="Inconsolata"/>
              </a:rPr>
              <a:t>                </a:t>
            </a:r>
            <a:r>
              <a:rPr lang="en-US" sz="4800">
                <a:solidFill>
                  <a:srgbClr val="A3A3A3"/>
                </a:solidFill>
                <a:latin typeface="Inconsolata"/>
                <a:ea typeface="Inconsolata"/>
                <a:cs typeface="Inconsolata"/>
                <a:sym typeface="Inconsolata"/>
              </a:rPr>
              <a:t>.</a:t>
            </a:r>
            <a:r>
              <a:rPr lang="en-US" sz="4800">
                <a:solidFill>
                  <a:srgbClr val="000000"/>
                </a:solidFill>
                <a:latin typeface="Inconsolata"/>
                <a:ea typeface="Inconsolata"/>
                <a:cs typeface="Inconsolata"/>
                <a:sym typeface="Inconsolata"/>
              </a:rPr>
              <a:t>build</a:t>
            </a:r>
            <a:r>
              <a:rPr lang="en-US" sz="4800">
                <a:solidFill>
                  <a:srgbClr val="A3A3A3"/>
                </a:solidFill>
                <a:latin typeface="Inconsolata"/>
                <a:ea typeface="Inconsolata"/>
                <a:cs typeface="Inconsolata"/>
                <a:sym typeface="Inconsolata"/>
              </a:rPr>
              <a:t>();</a:t>
            </a:r>
          </a:p>
        </p:txBody>
      </p:sp>
      <p:pic>
        <p:nvPicPr>
          <p:cNvPr id="456" name="Shape 456"/>
          <p:cNvPicPr preferRelativeResize="0"/>
          <p:nvPr/>
        </p:nvPicPr>
        <p:blipFill rotWithShape="1">
          <a:blip r:embed="rId3">
            <a:alphaModFix/>
          </a:blip>
          <a:srcRect/>
          <a:stretch/>
        </p:blipFill>
        <p:spPr>
          <a:xfrm>
            <a:off x="1262304" y="11378171"/>
            <a:ext cx="2358000" cy="1714800"/>
          </a:xfrm>
          <a:prstGeom prst="rect">
            <a:avLst/>
          </a:prstGeom>
          <a:noFill/>
          <a:ln>
            <a:noFill/>
          </a:ln>
        </p:spPr>
      </p:pic>
      <p:pic>
        <p:nvPicPr>
          <p:cNvPr id="457" name="Shape 457"/>
          <p:cNvPicPr preferRelativeResize="0"/>
          <p:nvPr/>
        </p:nvPicPr>
        <p:blipFill rotWithShape="1">
          <a:blip r:embed="rId4">
            <a:alphaModFix/>
          </a:blip>
          <a:srcRect/>
          <a:stretch/>
        </p:blipFill>
        <p:spPr>
          <a:xfrm>
            <a:off x="3079475" y="11262954"/>
            <a:ext cx="2500200" cy="1818300"/>
          </a:xfrm>
          <a:prstGeom prst="rect">
            <a:avLst/>
          </a:prstGeom>
          <a:noFill/>
          <a:ln>
            <a:noFill/>
          </a:ln>
        </p:spPr>
      </p:pic>
      <p:sp>
        <p:nvSpPr>
          <p:cNvPr id="458" name="Shape 458"/>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457199" y="399928"/>
            <a:ext cx="8229600" cy="545699"/>
          </a:xfrm>
          <a:prstGeom prst="rect">
            <a:avLst/>
          </a:prstGeom>
          <a:noFill/>
          <a:ln>
            <a:noFill/>
          </a:ln>
        </p:spPr>
        <p:txBody>
          <a:bodyPr lIns="68575" tIns="34275" rIns="68575" bIns="34275" anchor="b" anchorCtr="0">
            <a:noAutofit/>
          </a:bodyPr>
          <a:lstStyle/>
          <a:p>
            <a:pPr lvl="0" rtl="0">
              <a:spcBef>
                <a:spcPts val="0"/>
              </a:spcBef>
              <a:buClr>
                <a:schemeClr val="accent5"/>
              </a:buClr>
              <a:buSzPct val="25000"/>
              <a:buFont typeface="Arial"/>
              <a:buNone/>
            </a:pPr>
            <a:r>
              <a:rPr lang="en-US" sz="4800">
                <a:latin typeface="Roboto"/>
                <a:ea typeface="Roboto"/>
                <a:cs typeface="Roboto"/>
                <a:sym typeface="Roboto"/>
              </a:rPr>
              <a:t>Establish Connection</a:t>
            </a:r>
          </a:p>
        </p:txBody>
      </p:sp>
      <p:sp>
        <p:nvSpPr>
          <p:cNvPr id="464" name="Shape 464"/>
          <p:cNvSpPr/>
          <p:nvPr/>
        </p:nvSpPr>
        <p:spPr>
          <a:xfrm>
            <a:off x="606224" y="1349375"/>
            <a:ext cx="3698700" cy="342899"/>
          </a:xfrm>
          <a:prstGeom prst="rect">
            <a:avLst/>
          </a:prstGeom>
          <a:noFill/>
          <a:ln>
            <a:noFill/>
          </a:ln>
        </p:spPr>
        <p:txBody>
          <a:bodyPr lIns="0" tIns="0" rIns="0" bIns="0" anchor="b" anchorCtr="0">
            <a:noAutofit/>
          </a:bodyPr>
          <a:lstStyle/>
          <a:p>
            <a:pPr marL="0" marR="0" lvl="0" indent="0" algn="l" rtl="0">
              <a:lnSpc>
                <a:spcPct val="100000"/>
              </a:lnSpc>
              <a:spcBef>
                <a:spcPts val="0"/>
              </a:spcBef>
              <a:buSzPct val="25000"/>
              <a:buNone/>
            </a:pPr>
            <a:r>
              <a:rPr lang="en-US" sz="4800" i="1">
                <a:solidFill>
                  <a:srgbClr val="A7A7A7"/>
                </a:solidFill>
                <a:latin typeface="Roboto Condensed"/>
                <a:ea typeface="Roboto Condensed"/>
                <a:cs typeface="Roboto Condensed"/>
                <a:sym typeface="Roboto Condensed"/>
              </a:rPr>
              <a:t>In Activity</a:t>
            </a:r>
          </a:p>
        </p:txBody>
      </p:sp>
      <p:sp>
        <p:nvSpPr>
          <p:cNvPr id="465" name="Shape 465"/>
          <p:cNvSpPr/>
          <p:nvPr/>
        </p:nvSpPr>
        <p:spPr>
          <a:xfrm>
            <a:off x="3817050" y="1831775"/>
            <a:ext cx="15861900" cy="9535499"/>
          </a:xfrm>
          <a:prstGeom prst="roundRect">
            <a:avLst>
              <a:gd name="adj" fmla="val 2609"/>
            </a:avLst>
          </a:prstGeom>
          <a:solidFill>
            <a:srgbClr val="E8E8E8"/>
          </a:solidFill>
          <a:ln>
            <a:noFill/>
          </a:ln>
        </p:spPr>
        <p:txBody>
          <a:bodyPr lIns="95250" tIns="95250" rIns="95250" bIns="95250" anchor="ctr" anchorCtr="0">
            <a:noAutofit/>
          </a:bodyPr>
          <a:lstStyle/>
          <a:p>
            <a:pPr lvl="0" rtl="0">
              <a:lnSpc>
                <a:spcPct val="120000"/>
              </a:lnSpc>
              <a:spcBef>
                <a:spcPts val="0"/>
              </a:spcBef>
              <a:buSzPct val="25000"/>
              <a:buNone/>
            </a:pPr>
            <a:r>
              <a:rPr lang="en-US" sz="4800">
                <a:solidFill>
                  <a:schemeClr val="dk1"/>
                </a:solidFill>
                <a:latin typeface="Inconsolata"/>
                <a:ea typeface="Inconsolata"/>
                <a:cs typeface="Inconsolata"/>
                <a:sym typeface="Inconsolata"/>
              </a:rPr>
              <a:t>  </a:t>
            </a:r>
          </a:p>
          <a:p>
            <a:pPr lvl="0" rtl="0">
              <a:lnSpc>
                <a:spcPct val="120000"/>
              </a:lnSpc>
              <a:spcBef>
                <a:spcPts val="0"/>
              </a:spcBef>
              <a:buSzPct val="25000"/>
              <a:buNone/>
            </a:pPr>
            <a:r>
              <a:rPr lang="en-US" sz="4800">
                <a:solidFill>
                  <a:srgbClr val="DB4437"/>
                </a:solidFill>
                <a:latin typeface="Inconsolata"/>
                <a:ea typeface="Inconsolata"/>
                <a:cs typeface="Inconsolata"/>
                <a:sym typeface="Inconsolata"/>
              </a:rPr>
              <a:t>@Override</a:t>
            </a:r>
            <a:r>
              <a:rPr lang="en-US" sz="4800">
                <a:solidFill>
                  <a:schemeClr val="dk1"/>
                </a:solidFill>
                <a:latin typeface="Inconsolata"/>
                <a:ea typeface="Inconsolata"/>
                <a:cs typeface="Inconsolata"/>
                <a:sym typeface="Inconsolata"/>
              </a:rPr>
              <a:t/>
            </a:r>
            <a:br>
              <a:rPr lang="en-US" sz="4800">
                <a:solidFill>
                  <a:schemeClr val="dk1"/>
                </a:solidFill>
                <a:latin typeface="Inconsolata"/>
                <a:ea typeface="Inconsolata"/>
                <a:cs typeface="Inconsolata"/>
                <a:sym typeface="Inconsolata"/>
              </a:rPr>
            </a:br>
            <a:r>
              <a:rPr lang="en-US" sz="4800">
                <a:solidFill>
                  <a:schemeClr val="dk1"/>
                </a:solidFill>
                <a:latin typeface="Inconsolata"/>
                <a:ea typeface="Inconsolata"/>
                <a:cs typeface="Inconsolata"/>
                <a:sym typeface="Inconsolata"/>
              </a:rPr>
              <a:t>    </a:t>
            </a:r>
            <a:r>
              <a:rPr lang="en-US" sz="4800">
                <a:solidFill>
                  <a:srgbClr val="4285F4"/>
                </a:solidFill>
                <a:latin typeface="Inconsolata"/>
                <a:ea typeface="Inconsolata"/>
                <a:cs typeface="Inconsolata"/>
                <a:sym typeface="Inconsolata"/>
              </a:rPr>
              <a:t>protected</a:t>
            </a:r>
            <a:r>
              <a:rPr lang="en-US" sz="4800">
                <a:solidFill>
                  <a:schemeClr val="dk1"/>
                </a:solidFill>
                <a:latin typeface="Inconsolata"/>
                <a:ea typeface="Inconsolata"/>
                <a:cs typeface="Inconsolata"/>
                <a:sym typeface="Inconsolata"/>
              </a:rPr>
              <a:t> </a:t>
            </a:r>
            <a:r>
              <a:rPr lang="en-US" sz="4800">
                <a:solidFill>
                  <a:srgbClr val="4285F4"/>
                </a:solidFill>
                <a:latin typeface="Inconsolata"/>
                <a:ea typeface="Inconsolata"/>
                <a:cs typeface="Inconsolata"/>
                <a:sym typeface="Inconsolata"/>
              </a:rPr>
              <a:t>void</a:t>
            </a:r>
            <a:r>
              <a:rPr lang="en-US" sz="4800">
                <a:solidFill>
                  <a:schemeClr val="dk1"/>
                </a:solidFill>
                <a:latin typeface="Inconsolata"/>
                <a:ea typeface="Inconsolata"/>
                <a:cs typeface="Inconsolata"/>
                <a:sym typeface="Inconsolata"/>
              </a:rPr>
              <a:t> onStart</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 </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
            </a:r>
            <a:br>
              <a:rPr lang="en-US" sz="4800">
                <a:solidFill>
                  <a:schemeClr val="dk1"/>
                </a:solidFill>
                <a:latin typeface="Inconsolata"/>
                <a:ea typeface="Inconsolata"/>
                <a:cs typeface="Inconsolata"/>
                <a:sym typeface="Inconsolata"/>
              </a:rPr>
            </a:br>
            <a:r>
              <a:rPr lang="en-US" sz="4800">
                <a:solidFill>
                  <a:schemeClr val="dk1"/>
                </a:solidFill>
                <a:latin typeface="Inconsolata"/>
                <a:ea typeface="Inconsolata"/>
                <a:cs typeface="Inconsolata"/>
                <a:sym typeface="Inconsolata"/>
              </a:rPr>
              <a:t>        </a:t>
            </a:r>
            <a:r>
              <a:rPr lang="en-US" sz="4800">
                <a:solidFill>
                  <a:srgbClr val="4285F4"/>
                </a:solidFill>
                <a:latin typeface="Inconsolata"/>
                <a:ea typeface="Inconsolata"/>
                <a:cs typeface="Inconsolata"/>
                <a:sym typeface="Inconsolata"/>
              </a:rPr>
              <a:t>super</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onStart</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
            </a:r>
            <a:br>
              <a:rPr lang="en-US" sz="4800">
                <a:solidFill>
                  <a:schemeClr val="dk1"/>
                </a:solidFill>
                <a:latin typeface="Inconsolata"/>
                <a:ea typeface="Inconsolata"/>
                <a:cs typeface="Inconsolata"/>
                <a:sym typeface="Inconsolata"/>
              </a:rPr>
            </a:br>
            <a:r>
              <a:rPr lang="en-US" sz="4800">
                <a:solidFill>
                  <a:schemeClr val="dk1"/>
                </a:solidFill>
                <a:latin typeface="Inconsolata"/>
                <a:ea typeface="Inconsolata"/>
                <a:cs typeface="Inconsolata"/>
                <a:sym typeface="Inconsolata"/>
              </a:rPr>
              <a:t>        mGoogleApiClient</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connect</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
            </a:r>
            <a:br>
              <a:rPr lang="en-US" sz="4800">
                <a:solidFill>
                  <a:schemeClr val="dk1"/>
                </a:solidFill>
                <a:latin typeface="Inconsolata"/>
                <a:ea typeface="Inconsolata"/>
                <a:cs typeface="Inconsolata"/>
                <a:sym typeface="Inconsolata"/>
              </a:rPr>
            </a:br>
            <a:r>
              <a:rPr lang="en-US" sz="4800">
                <a:solidFill>
                  <a:schemeClr val="dk1"/>
                </a:solidFill>
                <a:latin typeface="Inconsolata"/>
                <a:ea typeface="Inconsolata"/>
                <a:cs typeface="Inconsolata"/>
                <a:sym typeface="Inconsolata"/>
              </a:rPr>
              <a:t>    </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
            </a:r>
            <a:br>
              <a:rPr lang="en-US" sz="4800">
                <a:solidFill>
                  <a:schemeClr val="dk1"/>
                </a:solidFill>
                <a:latin typeface="Inconsolata"/>
                <a:ea typeface="Inconsolata"/>
                <a:cs typeface="Inconsolata"/>
                <a:sym typeface="Inconsolata"/>
              </a:rPr>
            </a:br>
            <a:r>
              <a:rPr lang="en-US" sz="4800">
                <a:solidFill>
                  <a:schemeClr val="dk1"/>
                </a:solidFill>
                <a:latin typeface="Inconsolata"/>
                <a:ea typeface="Inconsolata"/>
                <a:cs typeface="Inconsolata"/>
                <a:sym typeface="Inconsolata"/>
              </a:rPr>
              <a:t/>
            </a:r>
            <a:br>
              <a:rPr lang="en-US" sz="4800">
                <a:solidFill>
                  <a:schemeClr val="dk1"/>
                </a:solidFill>
                <a:latin typeface="Inconsolata"/>
                <a:ea typeface="Inconsolata"/>
                <a:cs typeface="Inconsolata"/>
                <a:sym typeface="Inconsolata"/>
              </a:rPr>
            </a:br>
            <a:r>
              <a:rPr lang="en-US" sz="4800">
                <a:solidFill>
                  <a:schemeClr val="dk1"/>
                </a:solidFill>
                <a:latin typeface="Inconsolata"/>
                <a:ea typeface="Inconsolata"/>
                <a:cs typeface="Inconsolata"/>
                <a:sym typeface="Inconsolata"/>
              </a:rPr>
              <a:t>   </a:t>
            </a:r>
            <a:r>
              <a:rPr lang="en-US" sz="4800">
                <a:solidFill>
                  <a:srgbClr val="DB4437"/>
                </a:solidFill>
                <a:latin typeface="Inconsolata"/>
                <a:ea typeface="Inconsolata"/>
                <a:cs typeface="Inconsolata"/>
                <a:sym typeface="Inconsolata"/>
              </a:rPr>
              <a:t>@Override</a:t>
            </a:r>
            <a:r>
              <a:rPr lang="en-US" sz="4800">
                <a:solidFill>
                  <a:schemeClr val="dk1"/>
                </a:solidFill>
                <a:latin typeface="Inconsolata"/>
                <a:ea typeface="Inconsolata"/>
                <a:cs typeface="Inconsolata"/>
                <a:sym typeface="Inconsolata"/>
              </a:rPr>
              <a:t/>
            </a:r>
            <a:br>
              <a:rPr lang="en-US" sz="4800">
                <a:solidFill>
                  <a:schemeClr val="dk1"/>
                </a:solidFill>
                <a:latin typeface="Inconsolata"/>
                <a:ea typeface="Inconsolata"/>
                <a:cs typeface="Inconsolata"/>
                <a:sym typeface="Inconsolata"/>
              </a:rPr>
            </a:br>
            <a:r>
              <a:rPr lang="en-US" sz="4800">
                <a:solidFill>
                  <a:schemeClr val="dk1"/>
                </a:solidFill>
                <a:latin typeface="Inconsolata"/>
                <a:ea typeface="Inconsolata"/>
                <a:cs typeface="Inconsolata"/>
                <a:sym typeface="Inconsolata"/>
              </a:rPr>
              <a:t>    </a:t>
            </a:r>
            <a:r>
              <a:rPr lang="en-US" sz="4800">
                <a:solidFill>
                  <a:srgbClr val="4285F4"/>
                </a:solidFill>
                <a:latin typeface="Inconsolata"/>
                <a:ea typeface="Inconsolata"/>
                <a:cs typeface="Inconsolata"/>
                <a:sym typeface="Inconsolata"/>
              </a:rPr>
              <a:t>protected</a:t>
            </a:r>
            <a:r>
              <a:rPr lang="en-US" sz="4800">
                <a:solidFill>
                  <a:schemeClr val="dk1"/>
                </a:solidFill>
                <a:latin typeface="Inconsolata"/>
                <a:ea typeface="Inconsolata"/>
                <a:cs typeface="Inconsolata"/>
                <a:sym typeface="Inconsolata"/>
              </a:rPr>
              <a:t> </a:t>
            </a:r>
            <a:r>
              <a:rPr lang="en-US" sz="4800">
                <a:solidFill>
                  <a:srgbClr val="4285F4"/>
                </a:solidFill>
                <a:latin typeface="Inconsolata"/>
                <a:ea typeface="Inconsolata"/>
                <a:cs typeface="Inconsolata"/>
                <a:sym typeface="Inconsolata"/>
              </a:rPr>
              <a:t>void</a:t>
            </a:r>
            <a:r>
              <a:rPr lang="en-US" sz="4800">
                <a:solidFill>
                  <a:schemeClr val="dk1"/>
                </a:solidFill>
                <a:latin typeface="Inconsolata"/>
                <a:ea typeface="Inconsolata"/>
                <a:cs typeface="Inconsolata"/>
                <a:sym typeface="Inconsolata"/>
              </a:rPr>
              <a:t> onStop</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 </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
            </a:r>
            <a:br>
              <a:rPr lang="en-US" sz="4800">
                <a:solidFill>
                  <a:schemeClr val="dk1"/>
                </a:solidFill>
                <a:latin typeface="Inconsolata"/>
                <a:ea typeface="Inconsolata"/>
                <a:cs typeface="Inconsolata"/>
                <a:sym typeface="Inconsolata"/>
              </a:rPr>
            </a:br>
            <a:r>
              <a:rPr lang="en-US" sz="4800">
                <a:solidFill>
                  <a:schemeClr val="dk1"/>
                </a:solidFill>
                <a:latin typeface="Inconsolata"/>
                <a:ea typeface="Inconsolata"/>
                <a:cs typeface="Inconsolata"/>
                <a:sym typeface="Inconsolata"/>
              </a:rPr>
              <a:t>        </a:t>
            </a:r>
            <a:r>
              <a:rPr lang="en-US" sz="4800">
                <a:solidFill>
                  <a:srgbClr val="4285F4"/>
                </a:solidFill>
                <a:latin typeface="Inconsolata"/>
                <a:ea typeface="Inconsolata"/>
                <a:cs typeface="Inconsolata"/>
                <a:sym typeface="Inconsolata"/>
              </a:rPr>
              <a:t>super</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onStop</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
            </a:r>
            <a:br>
              <a:rPr lang="en-US" sz="4800">
                <a:solidFill>
                  <a:schemeClr val="dk1"/>
                </a:solidFill>
                <a:latin typeface="Inconsolata"/>
                <a:ea typeface="Inconsolata"/>
                <a:cs typeface="Inconsolata"/>
                <a:sym typeface="Inconsolata"/>
              </a:rPr>
            </a:br>
            <a:r>
              <a:rPr lang="en-US" sz="4800">
                <a:solidFill>
                  <a:schemeClr val="dk1"/>
                </a:solidFill>
                <a:latin typeface="Inconsolata"/>
                <a:ea typeface="Inconsolata"/>
                <a:cs typeface="Inconsolata"/>
                <a:sym typeface="Inconsolata"/>
              </a:rPr>
              <a:t>        mGoogleApiClient</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disconnect</a:t>
            </a:r>
            <a:r>
              <a:rPr lang="en-US" sz="4800">
                <a:solidFill>
                  <a:srgbClr val="A3A3A3"/>
                </a:solidFill>
                <a:latin typeface="Inconsolata"/>
                <a:ea typeface="Inconsolata"/>
                <a:cs typeface="Inconsolata"/>
                <a:sym typeface="Inconsolata"/>
              </a:rPr>
              <a:t>();</a:t>
            </a:r>
            <a:r>
              <a:rPr lang="en-US" sz="4800">
                <a:solidFill>
                  <a:schemeClr val="dk1"/>
                </a:solidFill>
                <a:latin typeface="Inconsolata"/>
                <a:ea typeface="Inconsolata"/>
                <a:cs typeface="Inconsolata"/>
                <a:sym typeface="Inconsolata"/>
              </a:rPr>
              <a:t/>
            </a:r>
            <a:br>
              <a:rPr lang="en-US" sz="4800">
                <a:solidFill>
                  <a:schemeClr val="dk1"/>
                </a:solidFill>
                <a:latin typeface="Inconsolata"/>
                <a:ea typeface="Inconsolata"/>
                <a:cs typeface="Inconsolata"/>
                <a:sym typeface="Inconsolata"/>
              </a:rPr>
            </a:br>
            <a:r>
              <a:rPr lang="en-US" sz="4800">
                <a:solidFill>
                  <a:schemeClr val="dk1"/>
                </a:solidFill>
                <a:latin typeface="Inconsolata"/>
                <a:ea typeface="Inconsolata"/>
                <a:cs typeface="Inconsolata"/>
                <a:sym typeface="Inconsolata"/>
              </a:rPr>
              <a:t>    </a:t>
            </a:r>
            <a:r>
              <a:rPr lang="en-US" sz="4800">
                <a:solidFill>
                  <a:srgbClr val="A3A3A3"/>
                </a:solidFill>
                <a:latin typeface="Inconsolata"/>
                <a:ea typeface="Inconsolata"/>
                <a:cs typeface="Inconsolata"/>
                <a:sym typeface="Inconsolata"/>
              </a:rPr>
              <a:t>}</a:t>
            </a:r>
          </a:p>
          <a:p>
            <a:pPr lvl="0" rtl="0">
              <a:lnSpc>
                <a:spcPct val="120000"/>
              </a:lnSpc>
              <a:spcBef>
                <a:spcPts val="0"/>
              </a:spcBef>
              <a:buNone/>
            </a:pPr>
            <a:endParaRPr sz="4800">
              <a:solidFill>
                <a:schemeClr val="dk1"/>
              </a:solidFill>
              <a:latin typeface="Inconsolata"/>
              <a:ea typeface="Inconsolata"/>
              <a:cs typeface="Inconsolata"/>
              <a:sym typeface="Inconsolata"/>
            </a:endParaRPr>
          </a:p>
        </p:txBody>
      </p:sp>
      <p:sp>
        <p:nvSpPr>
          <p:cNvPr id="466" name="Shape 466"/>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pic>
        <p:nvPicPr>
          <p:cNvPr id="467" name="Shape 467"/>
          <p:cNvPicPr preferRelativeResize="0"/>
          <p:nvPr/>
        </p:nvPicPr>
        <p:blipFill rotWithShape="1">
          <a:blip r:embed="rId3">
            <a:alphaModFix/>
          </a:blip>
          <a:srcRect/>
          <a:stretch/>
        </p:blipFill>
        <p:spPr>
          <a:xfrm>
            <a:off x="1262304" y="11378171"/>
            <a:ext cx="2358000" cy="1714800"/>
          </a:xfrm>
          <a:prstGeom prst="rect">
            <a:avLst/>
          </a:prstGeom>
          <a:noFill/>
          <a:ln>
            <a:noFill/>
          </a:ln>
        </p:spPr>
      </p:pic>
      <p:pic>
        <p:nvPicPr>
          <p:cNvPr id="468" name="Shape 468"/>
          <p:cNvPicPr preferRelativeResize="0"/>
          <p:nvPr/>
        </p:nvPicPr>
        <p:blipFill rotWithShape="1">
          <a:blip r:embed="rId4">
            <a:alphaModFix/>
          </a:blip>
          <a:srcRect/>
          <a:stretch/>
        </p:blipFill>
        <p:spPr>
          <a:xfrm>
            <a:off x="3079475" y="11262954"/>
            <a:ext cx="2500200" cy="1818300"/>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p:nvPr/>
        </p:nvSpPr>
        <p:spPr>
          <a:xfrm>
            <a:off x="1896557" y="1537343"/>
            <a:ext cx="8703600" cy="2056200"/>
          </a:xfrm>
          <a:prstGeom prst="roundRect">
            <a:avLst>
              <a:gd name="adj" fmla="val 9013"/>
            </a:avLst>
          </a:prstGeom>
          <a:solidFill>
            <a:srgbClr val="DB4437"/>
          </a:solidFill>
          <a:ln>
            <a:noFill/>
          </a:ln>
        </p:spPr>
        <p:txBody>
          <a:bodyPr lIns="0" tIns="0" rIns="0" bIns="0" anchor="ctr" anchorCtr="0">
            <a:noAutofit/>
          </a:bodyPr>
          <a:lstStyle/>
          <a:p>
            <a:pPr marL="0" marR="0" lvl="0" indent="0" algn="ctr" rtl="0">
              <a:lnSpc>
                <a:spcPct val="90000"/>
              </a:lnSpc>
              <a:spcBef>
                <a:spcPts val="0"/>
              </a:spcBef>
              <a:buSzPct val="25000"/>
              <a:buNone/>
            </a:pPr>
            <a:r>
              <a:rPr lang="en-US" sz="5000" b="0" i="0" u="none" strike="noStrike" cap="none" baseline="0">
                <a:solidFill>
                  <a:srgbClr val="FFFFFF"/>
                </a:solidFill>
                <a:latin typeface="Roboto"/>
                <a:ea typeface="Roboto"/>
                <a:cs typeface="Roboto"/>
                <a:sym typeface="Roboto"/>
              </a:rPr>
              <a:t>Node</a:t>
            </a:r>
          </a:p>
        </p:txBody>
      </p:sp>
      <p:pic>
        <p:nvPicPr>
          <p:cNvPr id="474" name="Shape 474"/>
          <p:cNvPicPr preferRelativeResize="0"/>
          <p:nvPr/>
        </p:nvPicPr>
        <p:blipFill rotWithShape="1">
          <a:blip r:embed="rId3">
            <a:alphaModFix/>
          </a:blip>
          <a:srcRect/>
          <a:stretch/>
        </p:blipFill>
        <p:spPr>
          <a:xfrm>
            <a:off x="1262304" y="11378171"/>
            <a:ext cx="2357944" cy="1714869"/>
          </a:xfrm>
          <a:prstGeom prst="rect">
            <a:avLst/>
          </a:prstGeom>
          <a:noFill/>
          <a:ln>
            <a:noFill/>
          </a:ln>
        </p:spPr>
      </p:pic>
      <p:pic>
        <p:nvPicPr>
          <p:cNvPr id="475" name="Shape 475"/>
          <p:cNvPicPr preferRelativeResize="0"/>
          <p:nvPr/>
        </p:nvPicPr>
        <p:blipFill rotWithShape="1">
          <a:blip r:embed="rId4">
            <a:alphaModFix/>
          </a:blip>
          <a:srcRect/>
          <a:stretch/>
        </p:blipFill>
        <p:spPr>
          <a:xfrm>
            <a:off x="3079475" y="11262954"/>
            <a:ext cx="2500168" cy="1818304"/>
          </a:xfrm>
          <a:prstGeom prst="rect">
            <a:avLst/>
          </a:prstGeom>
          <a:noFill/>
          <a:ln>
            <a:noFill/>
          </a:ln>
        </p:spPr>
      </p:pic>
      <p:sp>
        <p:nvSpPr>
          <p:cNvPr id="476" name="Shape 476"/>
          <p:cNvSpPr/>
          <p:nvPr/>
        </p:nvSpPr>
        <p:spPr>
          <a:xfrm>
            <a:off x="1896557" y="7887343"/>
            <a:ext cx="8703600" cy="2056200"/>
          </a:xfrm>
          <a:prstGeom prst="roundRect">
            <a:avLst>
              <a:gd name="adj" fmla="val 9013"/>
            </a:avLst>
          </a:prstGeom>
          <a:solidFill>
            <a:srgbClr val="F4B400"/>
          </a:solidFill>
          <a:ln>
            <a:noFill/>
          </a:ln>
        </p:spPr>
        <p:txBody>
          <a:bodyPr lIns="0" tIns="0" rIns="0" bIns="0" anchor="ctr" anchorCtr="0">
            <a:noAutofit/>
          </a:bodyPr>
          <a:lstStyle/>
          <a:p>
            <a:pPr marL="0" marR="0" lvl="0" indent="0" algn="ctr" rtl="0">
              <a:lnSpc>
                <a:spcPct val="90000"/>
              </a:lnSpc>
              <a:spcBef>
                <a:spcPts val="0"/>
              </a:spcBef>
              <a:buSzPct val="25000"/>
              <a:buNone/>
            </a:pPr>
            <a:r>
              <a:rPr lang="en-US" sz="5000" b="0" i="0" u="none" strike="noStrike" cap="none" baseline="0">
                <a:solidFill>
                  <a:srgbClr val="FFFFFF"/>
                </a:solidFill>
                <a:latin typeface="Roboto"/>
                <a:ea typeface="Roboto"/>
                <a:cs typeface="Roboto"/>
                <a:sym typeface="Roboto"/>
              </a:rPr>
              <a:t>Data</a:t>
            </a:r>
          </a:p>
        </p:txBody>
      </p:sp>
      <p:sp>
        <p:nvSpPr>
          <p:cNvPr id="477" name="Shape 477"/>
          <p:cNvSpPr/>
          <p:nvPr/>
        </p:nvSpPr>
        <p:spPr>
          <a:xfrm>
            <a:off x="1896557" y="5474344"/>
            <a:ext cx="8703600" cy="2056200"/>
          </a:xfrm>
          <a:prstGeom prst="roundRect">
            <a:avLst>
              <a:gd name="adj" fmla="val 9013"/>
            </a:avLst>
          </a:prstGeom>
          <a:solidFill>
            <a:srgbClr val="4285F4"/>
          </a:solidFill>
          <a:ln>
            <a:noFill/>
          </a:ln>
        </p:spPr>
        <p:txBody>
          <a:bodyPr lIns="0" tIns="0" rIns="0" bIns="0" anchor="ctr" anchorCtr="0">
            <a:noAutofit/>
          </a:bodyPr>
          <a:lstStyle/>
          <a:p>
            <a:pPr marL="0" marR="0" lvl="0" indent="0" algn="ctr" rtl="0">
              <a:lnSpc>
                <a:spcPct val="90000"/>
              </a:lnSpc>
              <a:spcBef>
                <a:spcPts val="0"/>
              </a:spcBef>
              <a:buSzPct val="25000"/>
              <a:buNone/>
            </a:pPr>
            <a:r>
              <a:rPr lang="en-US" sz="5000" b="0" i="0" u="none" strike="noStrike" cap="none" baseline="0">
                <a:solidFill>
                  <a:srgbClr val="FFFFFF"/>
                </a:solidFill>
                <a:latin typeface="Roboto"/>
                <a:ea typeface="Roboto"/>
                <a:cs typeface="Roboto"/>
                <a:sym typeface="Roboto"/>
              </a:rPr>
              <a:t>Message</a:t>
            </a:r>
          </a:p>
        </p:txBody>
      </p:sp>
      <p:sp>
        <p:nvSpPr>
          <p:cNvPr id="478" name="Shape 478"/>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
        <p:nvSpPr>
          <p:cNvPr id="479" name="Shape 479"/>
          <p:cNvSpPr txBox="1"/>
          <p:nvPr/>
        </p:nvSpPr>
        <p:spPr>
          <a:xfrm>
            <a:off x="12162425" y="5764450"/>
            <a:ext cx="10278599" cy="4528200"/>
          </a:xfrm>
          <a:prstGeom prst="rect">
            <a:avLst/>
          </a:prstGeom>
          <a:noFill/>
          <a:ln>
            <a:noFill/>
          </a:ln>
        </p:spPr>
        <p:txBody>
          <a:bodyPr lIns="91425" tIns="91425" rIns="91425" bIns="91425" anchor="ctr" anchorCtr="0">
            <a:noAutofit/>
          </a:bodyPr>
          <a:lstStyle/>
          <a:p>
            <a:pPr algn="ctr" rtl="0">
              <a:spcBef>
                <a:spcPts val="0"/>
              </a:spcBef>
              <a:buNone/>
            </a:pPr>
            <a:r>
              <a:rPr lang="en-US" sz="4800"/>
              <a:t>exchange </a:t>
            </a:r>
            <a:r>
              <a:rPr lang="en-US" sz="4800" b="1"/>
              <a:t>low latency messages</a:t>
            </a:r>
          </a:p>
          <a:p>
            <a:pPr algn="ctr" rtl="0">
              <a:spcBef>
                <a:spcPts val="0"/>
              </a:spcBef>
              <a:buNone/>
            </a:pPr>
            <a:r>
              <a:rPr lang="en-US" sz="4800" b="1"/>
              <a:t>   OR </a:t>
            </a:r>
          </a:p>
          <a:p>
            <a:pPr lvl="0" algn="ctr" rtl="0">
              <a:spcBef>
                <a:spcPts val="0"/>
              </a:spcBef>
              <a:buNone/>
            </a:pPr>
            <a:r>
              <a:rPr lang="en-US" sz="4800" b="1"/>
              <a:t>Store data that is shared </a:t>
            </a:r>
            <a:r>
              <a:rPr lang="en-US" sz="4800"/>
              <a:t>between phone and wearable</a:t>
            </a:r>
          </a:p>
        </p:txBody>
      </p:sp>
      <p:sp>
        <p:nvSpPr>
          <p:cNvPr id="480" name="Shape 480"/>
          <p:cNvSpPr txBox="1"/>
          <p:nvPr/>
        </p:nvSpPr>
        <p:spPr>
          <a:xfrm>
            <a:off x="12162425" y="1226575"/>
            <a:ext cx="11436899" cy="3000000"/>
          </a:xfrm>
          <a:prstGeom prst="rect">
            <a:avLst/>
          </a:prstGeom>
          <a:noFill/>
          <a:ln>
            <a:noFill/>
          </a:ln>
        </p:spPr>
        <p:txBody>
          <a:bodyPr lIns="91425" tIns="91425" rIns="91425" bIns="91425" anchor="ctr" anchorCtr="0">
            <a:noAutofit/>
          </a:bodyPr>
          <a:lstStyle/>
          <a:p>
            <a:pPr lvl="0" rtl="0">
              <a:spcBef>
                <a:spcPts val="0"/>
              </a:spcBef>
              <a:buNone/>
            </a:pPr>
            <a:r>
              <a:rPr lang="en-US" sz="4800"/>
              <a:t>Know when two devices are connected</a:t>
            </a:r>
          </a:p>
        </p:txBody>
      </p:sp>
      <p:sp>
        <p:nvSpPr>
          <p:cNvPr id="481" name="Shape 481"/>
          <p:cNvSpPr/>
          <p:nvPr/>
        </p:nvSpPr>
        <p:spPr>
          <a:xfrm>
            <a:off x="636900" y="4105700"/>
            <a:ext cx="22689299" cy="362999"/>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1"/>
                                        <p:tgtEl>
                                          <p:spTgt spid="4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7"/>
                                        </p:tgtEl>
                                        <p:attrNameLst>
                                          <p:attrName>style.visibility</p:attrName>
                                        </p:attrNameLst>
                                      </p:cBhvr>
                                      <p:to>
                                        <p:strVal val="visible"/>
                                      </p:to>
                                    </p:set>
                                    <p:animEffect transition="in" filter="fade">
                                      <p:cBhvr>
                                        <p:cTn id="12" dur="1"/>
                                        <p:tgtEl>
                                          <p:spTgt spid="4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6"/>
                                        </p:tgtEl>
                                        <p:attrNameLst>
                                          <p:attrName>style.visibility</p:attrName>
                                        </p:attrNameLst>
                                      </p:cBhvr>
                                      <p:to>
                                        <p:strVal val="visible"/>
                                      </p:to>
                                    </p:set>
                                    <p:animEffect transition="in" filter="fade">
                                      <p:cBhvr>
                                        <p:cTn id="17" dur="1"/>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p:nvPr/>
        </p:nvSpPr>
        <p:spPr>
          <a:xfrm>
            <a:off x="2034876" y="3158731"/>
            <a:ext cx="11577899" cy="1939499"/>
          </a:xfrm>
          <a:prstGeom prst="roundRect">
            <a:avLst>
              <a:gd name="adj" fmla="val 4258"/>
            </a:avLst>
          </a:prstGeom>
          <a:solidFill>
            <a:srgbClr val="E8E8E8"/>
          </a:solidFill>
          <a:ln>
            <a:noFill/>
          </a:ln>
        </p:spPr>
        <p:txBody>
          <a:bodyPr lIns="254000" tIns="254000" rIns="254000" bIns="254000" anchor="ctr" anchorCtr="0">
            <a:noAutofit/>
          </a:bodyPr>
          <a:lstStyle/>
          <a:p>
            <a:pPr marL="0" marR="0" lvl="0" indent="0" algn="l" rtl="0">
              <a:lnSpc>
                <a:spcPct val="100000"/>
              </a:lnSpc>
              <a:spcBef>
                <a:spcPts val="0"/>
              </a:spcBef>
              <a:buSzPct val="25000"/>
              <a:buNone/>
            </a:pPr>
            <a:r>
              <a:rPr lang="en-US" sz="4000" b="0" i="0" u="none" strike="noStrike" cap="none" baseline="0">
                <a:solidFill>
                  <a:srgbClr val="673AB7"/>
                </a:solidFill>
                <a:latin typeface="Inconsolata"/>
                <a:ea typeface="Inconsolata"/>
                <a:cs typeface="Inconsolata"/>
                <a:sym typeface="Inconsolata"/>
              </a:rPr>
              <a:t>PendingResult</a:t>
            </a:r>
            <a:r>
              <a:rPr lang="en-US" sz="4000" b="0" i="0" u="none" strike="noStrike" cap="none" baseline="0">
                <a:solidFill>
                  <a:srgbClr val="A3A3A3"/>
                </a:solidFill>
                <a:latin typeface="Inconsolata"/>
                <a:ea typeface="Inconsolata"/>
                <a:cs typeface="Inconsolata"/>
                <a:sym typeface="Inconsolata"/>
              </a:rPr>
              <a:t>&lt;</a:t>
            </a:r>
            <a:r>
              <a:rPr lang="en-US" sz="4000" b="0" i="0" u="none" strike="noStrike" cap="none" baseline="0">
                <a:solidFill>
                  <a:srgbClr val="673AB7"/>
                </a:solidFill>
                <a:latin typeface="Inconsolata"/>
                <a:ea typeface="Inconsolata"/>
                <a:cs typeface="Inconsolata"/>
                <a:sym typeface="Inconsolata"/>
              </a:rPr>
              <a:t>GetConnectedNodesResult</a:t>
            </a:r>
            <a:r>
              <a:rPr lang="en-US" sz="4000" b="0" i="0" u="none" strike="noStrike" cap="none" baseline="0">
                <a:solidFill>
                  <a:srgbClr val="A3A3A3"/>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getConnectedNodes</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673AB7"/>
                </a:solidFill>
                <a:latin typeface="Inconsolata"/>
                <a:ea typeface="Inconsolata"/>
                <a:cs typeface="Inconsolata"/>
                <a:sym typeface="Inconsolata"/>
              </a:rPr>
              <a:t>GoogleApiClient</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client</a:t>
            </a:r>
            <a:r>
              <a:rPr lang="en-US" sz="4000" b="0" i="0" u="none" strike="noStrike" cap="none" baseline="0">
                <a:solidFill>
                  <a:srgbClr val="A3A3A3"/>
                </a:solidFill>
                <a:latin typeface="Inconsolata"/>
                <a:ea typeface="Inconsolata"/>
                <a:cs typeface="Inconsolata"/>
                <a:sym typeface="Inconsolata"/>
              </a:rPr>
              <a:t>);</a:t>
            </a:r>
          </a:p>
        </p:txBody>
      </p:sp>
      <p:sp>
        <p:nvSpPr>
          <p:cNvPr id="487" name="Shape 487"/>
          <p:cNvSpPr/>
          <p:nvPr/>
        </p:nvSpPr>
        <p:spPr>
          <a:xfrm>
            <a:off x="2034876" y="2066531"/>
            <a:ext cx="3557399" cy="8381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000" b="0" i="0" u="none" strike="noStrike" cap="none" baseline="0">
                <a:solidFill>
                  <a:srgbClr val="424242"/>
                </a:solidFill>
                <a:latin typeface="Roboto Condensed"/>
                <a:ea typeface="Roboto Condensed"/>
                <a:cs typeface="Roboto Condensed"/>
                <a:sym typeface="Roboto Condensed"/>
              </a:rPr>
              <a:t>Method</a:t>
            </a:r>
          </a:p>
        </p:txBody>
      </p:sp>
      <p:sp>
        <p:nvSpPr>
          <p:cNvPr id="488" name="Shape 488"/>
          <p:cNvSpPr/>
          <p:nvPr/>
        </p:nvSpPr>
        <p:spPr>
          <a:xfrm>
            <a:off x="2034876" y="7145046"/>
            <a:ext cx="11577899" cy="2966399"/>
          </a:xfrm>
          <a:prstGeom prst="roundRect">
            <a:avLst>
              <a:gd name="adj" fmla="val 2796"/>
            </a:avLst>
          </a:prstGeom>
          <a:solidFill>
            <a:srgbClr val="E8E8E8"/>
          </a:solidFill>
          <a:ln>
            <a:noFill/>
          </a:ln>
        </p:spPr>
        <p:txBody>
          <a:bodyPr lIns="254000" tIns="254000" rIns="254000" bIns="254000" anchor="ctr" anchorCtr="0">
            <a:noAutofit/>
          </a:bodyPr>
          <a:lstStyle/>
          <a:p>
            <a:pPr marL="0" marR="0" lvl="0" indent="0" algn="l" rtl="0">
              <a:lnSpc>
                <a:spcPct val="100000"/>
              </a:lnSpc>
              <a:spcBef>
                <a:spcPts val="0"/>
              </a:spcBef>
              <a:buSzPct val="25000"/>
              <a:buNone/>
            </a:pPr>
            <a:r>
              <a:rPr lang="en-US" sz="4000" b="0" i="0" u="none" strike="noStrike" cap="none" baseline="0">
                <a:solidFill>
                  <a:srgbClr val="4285F4"/>
                </a:solidFill>
                <a:latin typeface="Inconsolata"/>
                <a:ea typeface="Inconsolata"/>
                <a:cs typeface="Inconsolata"/>
                <a:sym typeface="Inconsolata"/>
              </a:rPr>
              <a:t>public</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interface</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NodeListener</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void</a:t>
            </a:r>
            <a:r>
              <a:rPr lang="en-US" sz="4000" b="0" i="0" u="none" strike="noStrike" cap="none" baseline="0">
                <a:solidFill>
                  <a:srgbClr val="424242"/>
                </a:solidFill>
                <a:latin typeface="Inconsolata"/>
                <a:ea typeface="Inconsolata"/>
                <a:cs typeface="Inconsolata"/>
                <a:sym typeface="Inconsolata"/>
              </a:rPr>
              <a:t> onPeerConnected</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673AB7"/>
                </a:solidFill>
                <a:latin typeface="Inconsolata"/>
                <a:ea typeface="Inconsolata"/>
                <a:cs typeface="Inconsolata"/>
                <a:sym typeface="Inconsolata"/>
              </a:rPr>
              <a:t>Node</a:t>
            </a:r>
            <a:r>
              <a:rPr lang="en-US" sz="4000" b="0" i="0" u="none" strike="noStrike" cap="none" baseline="0">
                <a:solidFill>
                  <a:srgbClr val="424242"/>
                </a:solidFill>
                <a:latin typeface="Inconsolata"/>
                <a:ea typeface="Inconsolata"/>
                <a:cs typeface="Inconsolata"/>
                <a:sym typeface="Inconsolata"/>
              </a:rPr>
              <a:t> peer</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void</a:t>
            </a:r>
            <a:r>
              <a:rPr lang="en-US" sz="4000" b="0" i="0" u="none" strike="noStrike" cap="none" baseline="0">
                <a:solidFill>
                  <a:srgbClr val="424242"/>
                </a:solidFill>
                <a:latin typeface="Inconsolata"/>
                <a:ea typeface="Inconsolata"/>
                <a:cs typeface="Inconsolata"/>
                <a:sym typeface="Inconsolata"/>
              </a:rPr>
              <a:t> onPeerDisconnected</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673AB7"/>
                </a:solidFill>
                <a:latin typeface="Inconsolata"/>
                <a:ea typeface="Inconsolata"/>
                <a:cs typeface="Inconsolata"/>
                <a:sym typeface="Inconsolata"/>
              </a:rPr>
              <a:t>Node</a:t>
            </a:r>
            <a:r>
              <a:rPr lang="en-US" sz="4000" b="0" i="0" u="none" strike="noStrike" cap="none" baseline="0">
                <a:solidFill>
                  <a:srgbClr val="424242"/>
                </a:solidFill>
                <a:latin typeface="Inconsolata"/>
                <a:ea typeface="Inconsolata"/>
                <a:cs typeface="Inconsolata"/>
                <a:sym typeface="Inconsolata"/>
              </a:rPr>
              <a:t> peer</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A3A3A3"/>
                </a:solidFill>
                <a:latin typeface="Inconsolata"/>
                <a:ea typeface="Inconsolata"/>
                <a:cs typeface="Inconsolata"/>
                <a:sym typeface="Inconsolata"/>
              </a:rPr>
              <a:t>}</a:t>
            </a:r>
          </a:p>
        </p:txBody>
      </p:sp>
      <p:sp>
        <p:nvSpPr>
          <p:cNvPr id="489" name="Shape 489"/>
          <p:cNvSpPr/>
          <p:nvPr/>
        </p:nvSpPr>
        <p:spPr>
          <a:xfrm>
            <a:off x="2034876" y="6052846"/>
            <a:ext cx="3557399" cy="8381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000" b="0" i="0" u="none" strike="noStrike" cap="none" baseline="0">
                <a:solidFill>
                  <a:srgbClr val="424242"/>
                </a:solidFill>
                <a:latin typeface="Roboto Condensed"/>
                <a:ea typeface="Roboto Condensed"/>
                <a:cs typeface="Roboto Condensed"/>
                <a:sym typeface="Roboto Condensed"/>
              </a:rPr>
              <a:t>Listener</a:t>
            </a:r>
          </a:p>
        </p:txBody>
      </p:sp>
      <p:sp>
        <p:nvSpPr>
          <p:cNvPr id="490" name="Shape 490"/>
          <p:cNvSpPr/>
          <p:nvPr/>
        </p:nvSpPr>
        <p:spPr>
          <a:xfrm>
            <a:off x="5684867" y="11694828"/>
            <a:ext cx="2500200" cy="1005299"/>
          </a:xfrm>
          <a:prstGeom prst="roundRect">
            <a:avLst>
              <a:gd name="adj" fmla="val 9013"/>
            </a:avLst>
          </a:prstGeom>
          <a:solidFill>
            <a:srgbClr val="DB4437"/>
          </a:solidFill>
          <a:ln>
            <a:noFill/>
          </a:ln>
        </p:spPr>
        <p:txBody>
          <a:bodyPr lIns="0" tIns="0" rIns="0" bIns="0" anchor="ctr" anchorCtr="0">
            <a:noAutofit/>
          </a:bodyPr>
          <a:lstStyle/>
          <a:p>
            <a:pPr marL="0" marR="0" lvl="0" indent="0" algn="ctr" rtl="0">
              <a:lnSpc>
                <a:spcPct val="90000"/>
              </a:lnSpc>
              <a:spcBef>
                <a:spcPts val="0"/>
              </a:spcBef>
              <a:buSzPct val="25000"/>
              <a:buNone/>
            </a:pPr>
            <a:r>
              <a:rPr lang="en-US" sz="3000" b="0" i="0" u="none" strike="noStrike" cap="none" baseline="0">
                <a:solidFill>
                  <a:srgbClr val="FFFFFF"/>
                </a:solidFill>
                <a:latin typeface="Roboto"/>
                <a:ea typeface="Roboto"/>
                <a:cs typeface="Roboto"/>
                <a:sym typeface="Roboto"/>
              </a:rPr>
              <a:t>Node</a:t>
            </a:r>
          </a:p>
        </p:txBody>
      </p:sp>
      <p:pic>
        <p:nvPicPr>
          <p:cNvPr id="491" name="Shape 491"/>
          <p:cNvPicPr preferRelativeResize="0"/>
          <p:nvPr/>
        </p:nvPicPr>
        <p:blipFill rotWithShape="1">
          <a:blip r:embed="rId3">
            <a:alphaModFix/>
          </a:blip>
          <a:srcRect/>
          <a:stretch/>
        </p:blipFill>
        <p:spPr>
          <a:xfrm>
            <a:off x="1262304" y="11378171"/>
            <a:ext cx="2358000" cy="1714800"/>
          </a:xfrm>
          <a:prstGeom prst="rect">
            <a:avLst/>
          </a:prstGeom>
          <a:noFill/>
          <a:ln>
            <a:noFill/>
          </a:ln>
        </p:spPr>
      </p:pic>
      <p:pic>
        <p:nvPicPr>
          <p:cNvPr id="492" name="Shape 492"/>
          <p:cNvPicPr preferRelativeResize="0"/>
          <p:nvPr/>
        </p:nvPicPr>
        <p:blipFill rotWithShape="1">
          <a:blip r:embed="rId4">
            <a:alphaModFix/>
          </a:blip>
          <a:srcRect/>
          <a:stretch/>
        </p:blipFill>
        <p:spPr>
          <a:xfrm>
            <a:off x="3079475" y="11262954"/>
            <a:ext cx="2500200" cy="1818300"/>
          </a:xfrm>
          <a:prstGeom prst="rect">
            <a:avLst/>
          </a:prstGeom>
          <a:noFill/>
          <a:ln>
            <a:noFill/>
          </a:ln>
        </p:spPr>
      </p:pic>
      <p:sp>
        <p:nvSpPr>
          <p:cNvPr id="493" name="Shape 493"/>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p:nvPr/>
        </p:nvSpPr>
        <p:spPr>
          <a:xfrm>
            <a:off x="2034876" y="3158731"/>
            <a:ext cx="20936100" cy="1939499"/>
          </a:xfrm>
          <a:prstGeom prst="roundRect">
            <a:avLst>
              <a:gd name="adj" fmla="val 4258"/>
            </a:avLst>
          </a:prstGeom>
          <a:solidFill>
            <a:srgbClr val="E8E8E8"/>
          </a:solidFill>
          <a:ln>
            <a:noFill/>
          </a:ln>
        </p:spPr>
        <p:txBody>
          <a:bodyPr lIns="254000" tIns="254000" rIns="254000" bIns="254000" anchor="ctr" anchorCtr="0">
            <a:noAutofit/>
          </a:bodyPr>
          <a:lstStyle/>
          <a:p>
            <a:pPr marL="0" marR="0" lvl="0" indent="0" algn="l" rtl="0">
              <a:lnSpc>
                <a:spcPct val="100000"/>
              </a:lnSpc>
              <a:spcBef>
                <a:spcPts val="0"/>
              </a:spcBef>
              <a:buSzPct val="25000"/>
              <a:buNone/>
            </a:pPr>
            <a:r>
              <a:rPr lang="en-US" sz="4000" b="0" i="0" u="none" strike="noStrike" cap="none" baseline="0">
                <a:solidFill>
                  <a:srgbClr val="673AB7"/>
                </a:solidFill>
                <a:latin typeface="Inconsolata"/>
                <a:ea typeface="Inconsolata"/>
                <a:cs typeface="Inconsolata"/>
                <a:sym typeface="Inconsolata"/>
              </a:rPr>
              <a:t>PendingResult</a:t>
            </a:r>
            <a:r>
              <a:rPr lang="en-US" sz="4000" b="0" i="0" u="none" strike="noStrike" cap="none" baseline="0">
                <a:solidFill>
                  <a:srgbClr val="A3A3A3"/>
                </a:solidFill>
                <a:latin typeface="Inconsolata"/>
                <a:ea typeface="Inconsolata"/>
                <a:cs typeface="Inconsolata"/>
                <a:sym typeface="Inconsolata"/>
              </a:rPr>
              <a:t>&lt;</a:t>
            </a:r>
            <a:r>
              <a:rPr lang="en-US" sz="4000" b="0" i="0" u="none" strike="noStrike" cap="none" baseline="0">
                <a:solidFill>
                  <a:srgbClr val="673AB7"/>
                </a:solidFill>
                <a:latin typeface="Inconsolata"/>
                <a:ea typeface="Inconsolata"/>
                <a:cs typeface="Inconsolata"/>
                <a:sym typeface="Inconsolata"/>
              </a:rPr>
              <a:t>SendMessageResult</a:t>
            </a:r>
            <a:r>
              <a:rPr lang="en-US" sz="4000" b="0" i="0" u="none" strike="noStrike" cap="none" baseline="0">
                <a:solidFill>
                  <a:srgbClr val="A3A3A3"/>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sendMessage</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673AB7"/>
                </a:solidFill>
                <a:latin typeface="Inconsolata"/>
                <a:ea typeface="Inconsolata"/>
                <a:cs typeface="Inconsolata"/>
                <a:sym typeface="Inconsolata"/>
              </a:rPr>
              <a:t>GoogleApiClient</a:t>
            </a:r>
            <a:r>
              <a:rPr lang="en-US" sz="4000" b="0" i="0" u="none" strike="noStrike" cap="none" baseline="0">
                <a:solidFill>
                  <a:srgbClr val="424242"/>
                </a:solidFill>
                <a:latin typeface="Inconsolata"/>
                <a:ea typeface="Inconsolata"/>
                <a:cs typeface="Inconsolata"/>
                <a:sym typeface="Inconsolata"/>
              </a:rPr>
              <a:t> client</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String</a:t>
            </a:r>
            <a:r>
              <a:rPr lang="en-US" sz="4000" b="0" i="0" u="none" strike="noStrike" cap="none" baseline="0">
                <a:solidFill>
                  <a:srgbClr val="424242"/>
                </a:solidFill>
                <a:latin typeface="Inconsolata"/>
                <a:ea typeface="Inconsolata"/>
                <a:cs typeface="Inconsolata"/>
                <a:sym typeface="Inconsolata"/>
              </a:rPr>
              <a:t> nodeId</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String</a:t>
            </a:r>
            <a:r>
              <a:rPr lang="en-US" sz="4000" b="0" i="0" u="none" strike="noStrike" cap="none" baseline="0">
                <a:solidFill>
                  <a:srgbClr val="424242"/>
                </a:solidFill>
                <a:latin typeface="Inconsolata"/>
                <a:ea typeface="Inconsolata"/>
                <a:cs typeface="Inconsolata"/>
                <a:sym typeface="Inconsolata"/>
              </a:rPr>
              <a:t> action</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byte</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 data</a:t>
            </a:r>
            <a:r>
              <a:rPr lang="en-US" sz="4000" b="0" i="0" u="none" strike="noStrike" cap="none" baseline="0">
                <a:solidFill>
                  <a:srgbClr val="A3A3A3"/>
                </a:solidFill>
                <a:latin typeface="Inconsolata"/>
                <a:ea typeface="Inconsolata"/>
                <a:cs typeface="Inconsolata"/>
                <a:sym typeface="Inconsolata"/>
              </a:rPr>
              <a:t>);</a:t>
            </a:r>
          </a:p>
        </p:txBody>
      </p:sp>
      <p:sp>
        <p:nvSpPr>
          <p:cNvPr id="499" name="Shape 499"/>
          <p:cNvSpPr/>
          <p:nvPr/>
        </p:nvSpPr>
        <p:spPr>
          <a:xfrm>
            <a:off x="2034876" y="2066531"/>
            <a:ext cx="3913199" cy="8381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000" b="0" i="0" u="none" strike="noStrike" cap="none" baseline="0">
                <a:solidFill>
                  <a:srgbClr val="424242"/>
                </a:solidFill>
                <a:latin typeface="Roboto Condensed"/>
                <a:ea typeface="Roboto Condensed"/>
                <a:cs typeface="Roboto Condensed"/>
                <a:sym typeface="Roboto Condensed"/>
              </a:rPr>
              <a:t>Method</a:t>
            </a:r>
          </a:p>
        </p:txBody>
      </p:sp>
      <p:sp>
        <p:nvSpPr>
          <p:cNvPr id="500" name="Shape 500"/>
          <p:cNvSpPr/>
          <p:nvPr/>
        </p:nvSpPr>
        <p:spPr>
          <a:xfrm>
            <a:off x="2034876" y="7145046"/>
            <a:ext cx="20936100" cy="2321699"/>
          </a:xfrm>
          <a:prstGeom prst="roundRect">
            <a:avLst>
              <a:gd name="adj" fmla="val 3572"/>
            </a:avLst>
          </a:prstGeom>
          <a:solidFill>
            <a:srgbClr val="E8E8E8"/>
          </a:solidFill>
          <a:ln>
            <a:noFill/>
          </a:ln>
        </p:spPr>
        <p:txBody>
          <a:bodyPr lIns="254000" tIns="254000" rIns="254000" bIns="254000" anchor="ctr" anchorCtr="0">
            <a:noAutofit/>
          </a:bodyPr>
          <a:lstStyle/>
          <a:p>
            <a:pPr marL="0" marR="0" lvl="0" indent="0" algn="l" rtl="0">
              <a:lnSpc>
                <a:spcPct val="100000"/>
              </a:lnSpc>
              <a:spcBef>
                <a:spcPts val="0"/>
              </a:spcBef>
              <a:buSzPct val="25000"/>
              <a:buNone/>
            </a:pPr>
            <a:r>
              <a:rPr lang="en-US" sz="4000" b="0" i="0" u="none" strike="noStrike" cap="none" baseline="0">
                <a:solidFill>
                  <a:srgbClr val="4285F4"/>
                </a:solidFill>
                <a:latin typeface="Inconsolata"/>
                <a:ea typeface="Inconsolata"/>
                <a:cs typeface="Inconsolata"/>
                <a:sym typeface="Inconsolata"/>
              </a:rPr>
              <a:t>public</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interface</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MessageListener</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void</a:t>
            </a:r>
            <a:r>
              <a:rPr lang="en-US" sz="4000" b="0" i="0" u="none" strike="noStrike" cap="none" baseline="0">
                <a:solidFill>
                  <a:srgbClr val="424242"/>
                </a:solidFill>
                <a:latin typeface="Inconsolata"/>
                <a:ea typeface="Inconsolata"/>
                <a:cs typeface="Inconsolata"/>
                <a:sym typeface="Inconsolata"/>
              </a:rPr>
              <a:t> onMessageReceived</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673AB7"/>
                </a:solidFill>
                <a:latin typeface="Inconsolata"/>
                <a:ea typeface="Inconsolata"/>
                <a:cs typeface="Inconsolata"/>
                <a:sym typeface="Inconsolata"/>
              </a:rPr>
              <a:t>MessageEvent</a:t>
            </a:r>
            <a:r>
              <a:rPr lang="en-US" sz="4000" b="0" i="0" u="none" strike="noStrike" cap="none" baseline="0">
                <a:solidFill>
                  <a:srgbClr val="424242"/>
                </a:solidFill>
                <a:latin typeface="Inconsolata"/>
                <a:ea typeface="Inconsolata"/>
                <a:cs typeface="Inconsolata"/>
                <a:sym typeface="Inconsolata"/>
              </a:rPr>
              <a:t> messageEvent</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A3A3A3"/>
                </a:solidFill>
                <a:latin typeface="Inconsolata"/>
                <a:ea typeface="Inconsolata"/>
                <a:cs typeface="Inconsolata"/>
                <a:sym typeface="Inconsolata"/>
              </a:rPr>
              <a:t>}</a:t>
            </a:r>
          </a:p>
        </p:txBody>
      </p:sp>
      <p:sp>
        <p:nvSpPr>
          <p:cNvPr id="501" name="Shape 501"/>
          <p:cNvSpPr/>
          <p:nvPr/>
        </p:nvSpPr>
        <p:spPr>
          <a:xfrm>
            <a:off x="2034876" y="6052846"/>
            <a:ext cx="3913199" cy="8381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000" b="0" i="0" u="none" strike="noStrike" cap="none" baseline="0">
                <a:solidFill>
                  <a:srgbClr val="424242"/>
                </a:solidFill>
                <a:latin typeface="Roboto Condensed"/>
                <a:ea typeface="Roboto Condensed"/>
                <a:cs typeface="Roboto Condensed"/>
                <a:sym typeface="Roboto Condensed"/>
              </a:rPr>
              <a:t>Listener</a:t>
            </a:r>
          </a:p>
        </p:txBody>
      </p:sp>
      <p:pic>
        <p:nvPicPr>
          <p:cNvPr id="502" name="Shape 502"/>
          <p:cNvPicPr preferRelativeResize="0"/>
          <p:nvPr/>
        </p:nvPicPr>
        <p:blipFill rotWithShape="1">
          <a:blip r:embed="rId3">
            <a:alphaModFix/>
          </a:blip>
          <a:srcRect/>
          <a:stretch/>
        </p:blipFill>
        <p:spPr>
          <a:xfrm>
            <a:off x="1262304" y="11378171"/>
            <a:ext cx="2358000" cy="1714800"/>
          </a:xfrm>
          <a:prstGeom prst="rect">
            <a:avLst/>
          </a:prstGeom>
          <a:noFill/>
          <a:ln>
            <a:noFill/>
          </a:ln>
        </p:spPr>
      </p:pic>
      <p:pic>
        <p:nvPicPr>
          <p:cNvPr id="503" name="Shape 503"/>
          <p:cNvPicPr preferRelativeResize="0"/>
          <p:nvPr/>
        </p:nvPicPr>
        <p:blipFill rotWithShape="1">
          <a:blip r:embed="rId4">
            <a:alphaModFix/>
          </a:blip>
          <a:srcRect/>
          <a:stretch/>
        </p:blipFill>
        <p:spPr>
          <a:xfrm>
            <a:off x="3079475" y="11262954"/>
            <a:ext cx="2500200" cy="1818300"/>
          </a:xfrm>
          <a:prstGeom prst="rect">
            <a:avLst/>
          </a:prstGeom>
          <a:noFill/>
          <a:ln>
            <a:noFill/>
          </a:ln>
        </p:spPr>
      </p:pic>
      <p:sp>
        <p:nvSpPr>
          <p:cNvPr id="504" name="Shape 504"/>
          <p:cNvSpPr/>
          <p:nvPr/>
        </p:nvSpPr>
        <p:spPr>
          <a:xfrm>
            <a:off x="5684867" y="11694828"/>
            <a:ext cx="2500200" cy="1005299"/>
          </a:xfrm>
          <a:prstGeom prst="roundRect">
            <a:avLst>
              <a:gd name="adj" fmla="val 9013"/>
            </a:avLst>
          </a:prstGeom>
          <a:solidFill>
            <a:srgbClr val="4285F4"/>
          </a:solidFill>
          <a:ln>
            <a:noFill/>
          </a:ln>
        </p:spPr>
        <p:txBody>
          <a:bodyPr lIns="0" tIns="0" rIns="0" bIns="0" anchor="ctr" anchorCtr="0">
            <a:noAutofit/>
          </a:bodyPr>
          <a:lstStyle/>
          <a:p>
            <a:pPr marL="0" marR="0" lvl="0" indent="0" algn="ctr" rtl="0">
              <a:lnSpc>
                <a:spcPct val="90000"/>
              </a:lnSpc>
              <a:spcBef>
                <a:spcPts val="0"/>
              </a:spcBef>
              <a:buSzPct val="25000"/>
              <a:buNone/>
            </a:pPr>
            <a:r>
              <a:rPr lang="en-US" sz="3000" b="0" i="0" u="none" strike="noStrike" cap="none" baseline="0">
                <a:solidFill>
                  <a:srgbClr val="FFFFFF"/>
                </a:solidFill>
                <a:latin typeface="Roboto"/>
                <a:ea typeface="Roboto"/>
                <a:cs typeface="Roboto"/>
                <a:sym typeface="Roboto"/>
              </a:rPr>
              <a:t>Message</a:t>
            </a:r>
          </a:p>
        </p:txBody>
      </p:sp>
      <p:sp>
        <p:nvSpPr>
          <p:cNvPr id="505" name="Shape 505"/>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p:nvPr/>
        </p:nvSpPr>
        <p:spPr>
          <a:xfrm>
            <a:off x="2034876" y="2523731"/>
            <a:ext cx="16349700" cy="3626399"/>
          </a:xfrm>
          <a:prstGeom prst="roundRect">
            <a:avLst>
              <a:gd name="adj" fmla="val 2277"/>
            </a:avLst>
          </a:prstGeom>
          <a:solidFill>
            <a:srgbClr val="E8E8E8"/>
          </a:solidFill>
          <a:ln>
            <a:noFill/>
          </a:ln>
        </p:spPr>
        <p:txBody>
          <a:bodyPr lIns="254000" tIns="254000" rIns="254000" bIns="254000" anchor="ctr" anchorCtr="0">
            <a:noAutofit/>
          </a:bodyPr>
          <a:lstStyle/>
          <a:p>
            <a:pPr marL="0" marR="0" lvl="0" indent="0" algn="l" rtl="0">
              <a:lnSpc>
                <a:spcPct val="100000"/>
              </a:lnSpc>
              <a:spcBef>
                <a:spcPts val="0"/>
              </a:spcBef>
              <a:buSzPct val="25000"/>
              <a:buNone/>
            </a:pPr>
            <a:r>
              <a:rPr lang="en-US" sz="4000" b="0" i="0" u="none" strike="noStrike" cap="none" baseline="0">
                <a:solidFill>
                  <a:srgbClr val="673AB7"/>
                </a:solidFill>
                <a:latin typeface="Inconsolata"/>
                <a:ea typeface="Inconsolata"/>
                <a:cs typeface="Inconsolata"/>
                <a:sym typeface="Inconsolata"/>
              </a:rPr>
              <a:t>PendingResult</a:t>
            </a:r>
            <a:r>
              <a:rPr lang="en-US" sz="4000" b="0" i="0" u="none" strike="noStrike" cap="none" baseline="0">
                <a:solidFill>
                  <a:srgbClr val="A3A3A3"/>
                </a:solidFill>
                <a:latin typeface="Inconsolata"/>
                <a:ea typeface="Inconsolata"/>
                <a:cs typeface="Inconsolata"/>
                <a:sym typeface="Inconsolata"/>
              </a:rPr>
              <a:t>&lt;</a:t>
            </a:r>
            <a:r>
              <a:rPr lang="en-US" sz="4000" b="0" i="0" u="none" strike="noStrike" cap="none" baseline="0">
                <a:solidFill>
                  <a:srgbClr val="673AB7"/>
                </a:solidFill>
                <a:latin typeface="Inconsolata"/>
                <a:ea typeface="Inconsolata"/>
                <a:cs typeface="Inconsolata"/>
                <a:sym typeface="Inconsolata"/>
              </a:rPr>
              <a:t>DataItemResult</a:t>
            </a:r>
            <a:r>
              <a:rPr lang="en-US" sz="4000" b="0" i="0" u="none" strike="noStrike" cap="none" baseline="0">
                <a:solidFill>
                  <a:srgbClr val="A3A3A3"/>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putDataItem</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673AB7"/>
                </a:solidFill>
                <a:latin typeface="Inconsolata"/>
                <a:ea typeface="Inconsolata"/>
                <a:cs typeface="Inconsolata"/>
                <a:sym typeface="Inconsolata"/>
              </a:rPr>
              <a:t>GoogleApiClient</a:t>
            </a:r>
            <a:r>
              <a:rPr lang="en-US" sz="4000" b="0" i="0" u="none" strike="noStrike" cap="none" baseline="0">
                <a:solidFill>
                  <a:srgbClr val="424242"/>
                </a:solidFill>
                <a:latin typeface="Inconsolata"/>
                <a:ea typeface="Inconsolata"/>
                <a:cs typeface="Inconsolata"/>
                <a:sym typeface="Inconsolata"/>
              </a:rPr>
              <a:t> client</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PutDataRequest</a:t>
            </a:r>
            <a:r>
              <a:rPr lang="en-US" sz="4000" b="0" i="0" u="none" strike="noStrike" cap="none" baseline="0">
                <a:solidFill>
                  <a:srgbClr val="424242"/>
                </a:solidFill>
                <a:latin typeface="Inconsolata"/>
                <a:ea typeface="Inconsolata"/>
                <a:cs typeface="Inconsolata"/>
                <a:sym typeface="Inconsolata"/>
              </a:rPr>
              <a:t> request</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None/>
            </a:pPr>
            <a:endParaRPr sz="4000" b="0" i="0" u="none" strike="noStrike" cap="none" baseline="0">
              <a:solidFill>
                <a:srgbClr val="424242"/>
              </a:solidFill>
              <a:latin typeface="Inconsolata"/>
              <a:ea typeface="Inconsolata"/>
              <a:cs typeface="Inconsolata"/>
              <a:sym typeface="Inconsolata"/>
            </a:endParaRPr>
          </a:p>
          <a:p>
            <a:pPr marL="0" marR="0" lvl="0" indent="0" algn="l" rtl="0">
              <a:lnSpc>
                <a:spcPct val="100000"/>
              </a:lnSpc>
              <a:spcBef>
                <a:spcPts val="0"/>
              </a:spcBef>
              <a:buSzPct val="25000"/>
              <a:buNone/>
            </a:pPr>
            <a:r>
              <a:rPr lang="en-US" sz="4000" b="0" i="0" u="none" strike="noStrike" cap="none" baseline="0">
                <a:solidFill>
                  <a:srgbClr val="673AB7"/>
                </a:solidFill>
                <a:latin typeface="Inconsolata"/>
                <a:ea typeface="Inconsolata"/>
                <a:cs typeface="Inconsolata"/>
                <a:sym typeface="Inconsolata"/>
              </a:rPr>
              <a:t>PendingResult</a:t>
            </a:r>
            <a:r>
              <a:rPr lang="en-US" sz="4000" b="0" i="0" u="none" strike="noStrike" cap="none" baseline="0">
                <a:solidFill>
                  <a:srgbClr val="A3A3A3"/>
                </a:solidFill>
                <a:latin typeface="Inconsolata"/>
                <a:ea typeface="Inconsolata"/>
                <a:cs typeface="Inconsolata"/>
                <a:sym typeface="Inconsolata"/>
              </a:rPr>
              <a:t>&lt;</a:t>
            </a:r>
            <a:r>
              <a:rPr lang="en-US" sz="4000" b="0" i="0" u="none" strike="noStrike" cap="none" baseline="0">
                <a:solidFill>
                  <a:srgbClr val="673AB7"/>
                </a:solidFill>
                <a:latin typeface="Inconsolata"/>
                <a:ea typeface="Inconsolata"/>
                <a:cs typeface="Inconsolata"/>
                <a:sym typeface="Inconsolata"/>
              </a:rPr>
              <a:t>DataItemResult</a:t>
            </a:r>
            <a:r>
              <a:rPr lang="en-US" sz="4000" b="0" i="0" u="none" strike="noStrike" cap="none" baseline="0">
                <a:solidFill>
                  <a:srgbClr val="A3A3A3"/>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getDataItem</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673AB7"/>
                </a:solidFill>
                <a:latin typeface="Inconsolata"/>
                <a:ea typeface="Inconsolata"/>
                <a:cs typeface="Inconsolata"/>
                <a:sym typeface="Inconsolata"/>
              </a:rPr>
              <a:t>GoogleApiClient</a:t>
            </a:r>
            <a:r>
              <a:rPr lang="en-US" sz="4000" b="0" i="0" u="none" strike="noStrike" cap="none" baseline="0">
                <a:solidFill>
                  <a:srgbClr val="424242"/>
                </a:solidFill>
                <a:latin typeface="Inconsolata"/>
                <a:ea typeface="Inconsolata"/>
                <a:cs typeface="Inconsolata"/>
                <a:sym typeface="Inconsolata"/>
              </a:rPr>
              <a:t> client</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Uri</a:t>
            </a:r>
            <a:r>
              <a:rPr lang="en-US" sz="4000" b="0" i="0" u="none" strike="noStrike" cap="none" baseline="0">
                <a:solidFill>
                  <a:srgbClr val="424242"/>
                </a:solidFill>
                <a:latin typeface="Inconsolata"/>
                <a:ea typeface="Inconsolata"/>
                <a:cs typeface="Inconsolata"/>
                <a:sym typeface="Inconsolata"/>
              </a:rPr>
              <a:t> uri</a:t>
            </a:r>
            <a:r>
              <a:rPr lang="en-US" sz="4000" b="0" i="0" u="none" strike="noStrike" cap="none" baseline="0">
                <a:solidFill>
                  <a:srgbClr val="A3A3A3"/>
                </a:solidFill>
                <a:latin typeface="Inconsolata"/>
                <a:ea typeface="Inconsolata"/>
                <a:cs typeface="Inconsolata"/>
                <a:sym typeface="Inconsolata"/>
              </a:rPr>
              <a:t>);</a:t>
            </a:r>
          </a:p>
        </p:txBody>
      </p:sp>
      <p:sp>
        <p:nvSpPr>
          <p:cNvPr id="511" name="Shape 511"/>
          <p:cNvSpPr/>
          <p:nvPr/>
        </p:nvSpPr>
        <p:spPr>
          <a:xfrm>
            <a:off x="2034876" y="1431530"/>
            <a:ext cx="4748100" cy="8381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000" b="0" i="0" u="none" strike="noStrike" cap="none" baseline="0">
                <a:solidFill>
                  <a:srgbClr val="424242"/>
                </a:solidFill>
                <a:latin typeface="Roboto Condensed"/>
                <a:ea typeface="Roboto Condensed"/>
                <a:cs typeface="Roboto Condensed"/>
                <a:sym typeface="Roboto Condensed"/>
              </a:rPr>
              <a:t>Methods</a:t>
            </a:r>
          </a:p>
        </p:txBody>
      </p:sp>
      <p:sp>
        <p:nvSpPr>
          <p:cNvPr id="512" name="Shape 512"/>
          <p:cNvSpPr/>
          <p:nvPr/>
        </p:nvSpPr>
        <p:spPr>
          <a:xfrm>
            <a:off x="2034876" y="7653046"/>
            <a:ext cx="16349700" cy="2966399"/>
          </a:xfrm>
          <a:prstGeom prst="roundRect">
            <a:avLst>
              <a:gd name="adj" fmla="val 2796"/>
            </a:avLst>
          </a:prstGeom>
          <a:solidFill>
            <a:srgbClr val="E8E8E8"/>
          </a:solidFill>
          <a:ln>
            <a:noFill/>
          </a:ln>
        </p:spPr>
        <p:txBody>
          <a:bodyPr lIns="254000" tIns="254000" rIns="254000" bIns="254000" anchor="ctr" anchorCtr="0">
            <a:noAutofit/>
          </a:bodyPr>
          <a:lstStyle/>
          <a:p>
            <a:pPr marL="0" marR="0" lvl="0" indent="0" algn="l" rtl="0">
              <a:lnSpc>
                <a:spcPct val="100000"/>
              </a:lnSpc>
              <a:spcBef>
                <a:spcPts val="0"/>
              </a:spcBef>
              <a:buSzPct val="25000"/>
              <a:buNone/>
            </a:pPr>
            <a:r>
              <a:rPr lang="en-US" sz="4000" b="0" i="0" u="none" strike="noStrike" cap="none" baseline="0">
                <a:solidFill>
                  <a:srgbClr val="4285F4"/>
                </a:solidFill>
                <a:latin typeface="Inconsolata"/>
                <a:ea typeface="Inconsolata"/>
                <a:cs typeface="Inconsolata"/>
                <a:sym typeface="Inconsolata"/>
              </a:rPr>
              <a:t>public</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interface</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DataListener</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void</a:t>
            </a:r>
            <a:r>
              <a:rPr lang="en-US" sz="4000" b="0" i="0" u="none" strike="noStrike" cap="none" baseline="0">
                <a:solidFill>
                  <a:srgbClr val="424242"/>
                </a:solidFill>
                <a:latin typeface="Inconsolata"/>
                <a:ea typeface="Inconsolata"/>
                <a:cs typeface="Inconsolata"/>
                <a:sym typeface="Inconsolata"/>
              </a:rPr>
              <a:t> onDataChanged</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673AB7"/>
                </a:solidFill>
                <a:latin typeface="Inconsolata"/>
                <a:ea typeface="Inconsolata"/>
                <a:cs typeface="Inconsolata"/>
                <a:sym typeface="Inconsolata"/>
              </a:rPr>
              <a:t>DataEventBuffer</a:t>
            </a:r>
            <a:r>
              <a:rPr lang="en-US" sz="4000" b="0" i="0" u="none" strike="noStrike" cap="none" baseline="0">
                <a:solidFill>
                  <a:srgbClr val="424242"/>
                </a:solidFill>
                <a:latin typeface="Inconsolata"/>
                <a:ea typeface="Inconsolata"/>
                <a:cs typeface="Inconsolata"/>
                <a:sym typeface="Inconsolata"/>
              </a:rPr>
              <a:t> dataEvents</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A3A3A3"/>
                </a:solidFill>
                <a:latin typeface="Inconsolata"/>
                <a:ea typeface="Inconsolata"/>
                <a:cs typeface="Inconsolata"/>
                <a:sym typeface="Inconsolata"/>
              </a:rPr>
              <a:t>}</a:t>
            </a:r>
          </a:p>
        </p:txBody>
      </p:sp>
      <p:sp>
        <p:nvSpPr>
          <p:cNvPr id="513" name="Shape 513"/>
          <p:cNvSpPr/>
          <p:nvPr/>
        </p:nvSpPr>
        <p:spPr>
          <a:xfrm>
            <a:off x="2034876" y="6560846"/>
            <a:ext cx="4748100" cy="8381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000" b="0" i="0" u="none" strike="noStrike" cap="none" baseline="0">
                <a:solidFill>
                  <a:srgbClr val="424242"/>
                </a:solidFill>
                <a:latin typeface="Roboto Condensed"/>
                <a:ea typeface="Roboto Condensed"/>
                <a:cs typeface="Roboto Condensed"/>
                <a:sym typeface="Roboto Condensed"/>
              </a:rPr>
              <a:t>Listener</a:t>
            </a:r>
          </a:p>
        </p:txBody>
      </p:sp>
      <p:pic>
        <p:nvPicPr>
          <p:cNvPr id="514" name="Shape 514"/>
          <p:cNvPicPr preferRelativeResize="0"/>
          <p:nvPr/>
        </p:nvPicPr>
        <p:blipFill rotWithShape="1">
          <a:blip r:embed="rId3">
            <a:alphaModFix/>
          </a:blip>
          <a:srcRect/>
          <a:stretch/>
        </p:blipFill>
        <p:spPr>
          <a:xfrm>
            <a:off x="1262304" y="11378171"/>
            <a:ext cx="2358000" cy="1714800"/>
          </a:xfrm>
          <a:prstGeom prst="rect">
            <a:avLst/>
          </a:prstGeom>
          <a:noFill/>
          <a:ln>
            <a:noFill/>
          </a:ln>
        </p:spPr>
      </p:pic>
      <p:pic>
        <p:nvPicPr>
          <p:cNvPr id="515" name="Shape 515"/>
          <p:cNvPicPr preferRelativeResize="0"/>
          <p:nvPr/>
        </p:nvPicPr>
        <p:blipFill rotWithShape="1">
          <a:blip r:embed="rId4">
            <a:alphaModFix/>
          </a:blip>
          <a:srcRect/>
          <a:stretch/>
        </p:blipFill>
        <p:spPr>
          <a:xfrm>
            <a:off x="3079475" y="11262954"/>
            <a:ext cx="2500200" cy="1818300"/>
          </a:xfrm>
          <a:prstGeom prst="rect">
            <a:avLst/>
          </a:prstGeom>
          <a:noFill/>
          <a:ln>
            <a:noFill/>
          </a:ln>
        </p:spPr>
      </p:pic>
      <p:sp>
        <p:nvSpPr>
          <p:cNvPr id="516" name="Shape 516"/>
          <p:cNvSpPr/>
          <p:nvPr/>
        </p:nvSpPr>
        <p:spPr>
          <a:xfrm>
            <a:off x="5684867" y="11694828"/>
            <a:ext cx="2500200" cy="1005299"/>
          </a:xfrm>
          <a:prstGeom prst="roundRect">
            <a:avLst>
              <a:gd name="adj" fmla="val 9013"/>
            </a:avLst>
          </a:prstGeom>
          <a:solidFill>
            <a:srgbClr val="F4B400"/>
          </a:solidFill>
          <a:ln>
            <a:noFill/>
          </a:ln>
        </p:spPr>
        <p:txBody>
          <a:bodyPr lIns="0" tIns="0" rIns="0" bIns="0" anchor="ctr" anchorCtr="0">
            <a:noAutofit/>
          </a:bodyPr>
          <a:lstStyle/>
          <a:p>
            <a:pPr marL="0" marR="0" lvl="0" indent="0" algn="ctr" rtl="0">
              <a:lnSpc>
                <a:spcPct val="90000"/>
              </a:lnSpc>
              <a:spcBef>
                <a:spcPts val="0"/>
              </a:spcBef>
              <a:buSzPct val="25000"/>
              <a:buNone/>
            </a:pPr>
            <a:r>
              <a:rPr lang="en-US" sz="3000" b="0" i="0" u="none" strike="noStrike" cap="none" baseline="0">
                <a:solidFill>
                  <a:srgbClr val="FFFFFF"/>
                </a:solidFill>
                <a:latin typeface="Roboto"/>
                <a:ea typeface="Roboto"/>
                <a:cs typeface="Roboto"/>
                <a:sym typeface="Roboto"/>
              </a:rPr>
              <a:t>Data</a:t>
            </a:r>
          </a:p>
        </p:txBody>
      </p:sp>
      <p:sp>
        <p:nvSpPr>
          <p:cNvPr id="517" name="Shape 517"/>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Shape 522"/>
          <p:cNvPicPr preferRelativeResize="0"/>
          <p:nvPr/>
        </p:nvPicPr>
        <p:blipFill rotWithShape="1">
          <a:blip r:embed="rId3">
            <a:alphaModFix/>
          </a:blip>
          <a:srcRect/>
          <a:stretch/>
        </p:blipFill>
        <p:spPr>
          <a:xfrm>
            <a:off x="1262304" y="11378171"/>
            <a:ext cx="2358000" cy="1714800"/>
          </a:xfrm>
          <a:prstGeom prst="rect">
            <a:avLst/>
          </a:prstGeom>
          <a:noFill/>
          <a:ln>
            <a:noFill/>
          </a:ln>
        </p:spPr>
      </p:pic>
      <p:pic>
        <p:nvPicPr>
          <p:cNvPr id="523" name="Shape 523"/>
          <p:cNvPicPr preferRelativeResize="0"/>
          <p:nvPr/>
        </p:nvPicPr>
        <p:blipFill rotWithShape="1">
          <a:blip r:embed="rId4">
            <a:alphaModFix/>
          </a:blip>
          <a:srcRect/>
          <a:stretch/>
        </p:blipFill>
        <p:spPr>
          <a:xfrm>
            <a:off x="3079475" y="11262954"/>
            <a:ext cx="2500200" cy="1818300"/>
          </a:xfrm>
          <a:prstGeom prst="rect">
            <a:avLst/>
          </a:prstGeom>
          <a:noFill/>
          <a:ln>
            <a:noFill/>
          </a:ln>
        </p:spPr>
      </p:pic>
      <p:sp>
        <p:nvSpPr>
          <p:cNvPr id="524" name="Shape 524"/>
          <p:cNvSpPr/>
          <p:nvPr/>
        </p:nvSpPr>
        <p:spPr>
          <a:xfrm>
            <a:off x="2034875" y="7349725"/>
            <a:ext cx="20633399" cy="3225299"/>
          </a:xfrm>
          <a:prstGeom prst="roundRect">
            <a:avLst>
              <a:gd name="adj" fmla="val 2560"/>
            </a:avLst>
          </a:prstGeom>
          <a:solidFill>
            <a:srgbClr val="E8E8E8"/>
          </a:solidFill>
          <a:ln>
            <a:noFill/>
          </a:ln>
        </p:spPr>
        <p:txBody>
          <a:bodyPr lIns="254000" tIns="254000" rIns="254000" bIns="254000" anchor="ctr" anchorCtr="0">
            <a:noAutofit/>
          </a:bodyPr>
          <a:lstStyle/>
          <a:p>
            <a:pPr marL="0" marR="0" lvl="0" indent="0" algn="l" rtl="0">
              <a:lnSpc>
                <a:spcPct val="100000"/>
              </a:lnSpc>
              <a:spcBef>
                <a:spcPts val="0"/>
              </a:spcBef>
              <a:buSzPct val="25000"/>
              <a:buNone/>
            </a:pPr>
            <a:r>
              <a:rPr lang="en-US" sz="4000" b="0" i="0" u="none" strike="noStrike" cap="none" baseline="0">
                <a:solidFill>
                  <a:srgbClr val="4285F4"/>
                </a:solidFill>
                <a:latin typeface="Inconsolata"/>
                <a:ea typeface="Inconsolata"/>
                <a:cs typeface="Inconsolata"/>
                <a:sym typeface="Inconsolata"/>
              </a:rPr>
              <a:t>&lt;service</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E92663"/>
                </a:solidFill>
                <a:latin typeface="Inconsolata"/>
                <a:ea typeface="Inconsolata"/>
                <a:cs typeface="Inconsolata"/>
                <a:sym typeface="Inconsolata"/>
              </a:rPr>
              <a:t>android:name</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85F4"/>
                </a:solidFill>
                <a:latin typeface="Inconsolata"/>
                <a:ea typeface="Inconsolata"/>
                <a:cs typeface="Inconsolata"/>
                <a:sym typeface="Inconsolata"/>
              </a:rPr>
              <a:t>".MyListenerService"</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&lt;intent-filter&gt;</a:t>
            </a:r>
            <a:r>
              <a:rPr lang="en-US" sz="4000" b="0" i="0" u="none" strike="noStrike" cap="none" baseline="0">
                <a:solidFill>
                  <a:srgbClr val="424242"/>
                </a:solidFill>
                <a:latin typeface="Inconsolata"/>
                <a:ea typeface="Inconsolata"/>
                <a:cs typeface="Inconsolata"/>
                <a:sym typeface="Inconsolata"/>
              </a:rPr>
              <a:t> </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&lt;action</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E92663"/>
                </a:solidFill>
                <a:latin typeface="Inconsolata"/>
                <a:ea typeface="Inconsolata"/>
                <a:cs typeface="Inconsolata"/>
                <a:sym typeface="Inconsolata"/>
              </a:rPr>
              <a:t>android:name</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85F4"/>
                </a:solidFill>
                <a:latin typeface="Inconsolata"/>
                <a:ea typeface="Inconsolata"/>
                <a:cs typeface="Inconsolata"/>
                <a:sym typeface="Inconsolata"/>
              </a:rPr>
              <a:t>"com.google.android.gms.wearable.BIND_LISTENER"</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&lt;/intent-filter&gt;</a:t>
            </a:r>
          </a:p>
          <a:p>
            <a:pPr marL="0" marR="0" lvl="0" indent="0" algn="l" rtl="0">
              <a:lnSpc>
                <a:spcPct val="100000"/>
              </a:lnSpc>
              <a:spcBef>
                <a:spcPts val="0"/>
              </a:spcBef>
              <a:buSzPct val="25000"/>
              <a:buNone/>
            </a:pPr>
            <a:r>
              <a:rPr lang="en-US" sz="4000" b="0" i="0" u="none" strike="noStrike" cap="none" baseline="0">
                <a:solidFill>
                  <a:srgbClr val="4285F4"/>
                </a:solidFill>
                <a:latin typeface="Inconsolata"/>
                <a:ea typeface="Inconsolata"/>
                <a:cs typeface="Inconsolata"/>
                <a:sym typeface="Inconsolata"/>
              </a:rPr>
              <a:t>&lt;/service&gt;</a:t>
            </a:r>
          </a:p>
        </p:txBody>
      </p:sp>
      <p:sp>
        <p:nvSpPr>
          <p:cNvPr id="525" name="Shape 525"/>
          <p:cNvSpPr/>
          <p:nvPr/>
        </p:nvSpPr>
        <p:spPr>
          <a:xfrm>
            <a:off x="2034876" y="6257530"/>
            <a:ext cx="4703999" cy="8381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000" b="0" i="0" u="none" strike="noStrike" cap="none" baseline="0">
                <a:solidFill>
                  <a:srgbClr val="424242"/>
                </a:solidFill>
                <a:latin typeface="Roboto Condensed"/>
                <a:ea typeface="Roboto Condensed"/>
                <a:cs typeface="Roboto Condensed"/>
                <a:sym typeface="Roboto Condensed"/>
              </a:rPr>
              <a:t>Intent Filter</a:t>
            </a:r>
          </a:p>
        </p:txBody>
      </p:sp>
      <p:sp>
        <p:nvSpPr>
          <p:cNvPr id="526" name="Shape 526"/>
          <p:cNvSpPr/>
          <p:nvPr/>
        </p:nvSpPr>
        <p:spPr>
          <a:xfrm>
            <a:off x="2034876" y="3208046"/>
            <a:ext cx="19765500" cy="2176499"/>
          </a:xfrm>
          <a:prstGeom prst="roundRect">
            <a:avLst>
              <a:gd name="adj" fmla="val 3810"/>
            </a:avLst>
          </a:prstGeom>
          <a:solidFill>
            <a:srgbClr val="E8E8E8"/>
          </a:solidFill>
          <a:ln>
            <a:noFill/>
          </a:ln>
        </p:spPr>
        <p:txBody>
          <a:bodyPr lIns="254000" tIns="254000" rIns="254000" bIns="254000" anchor="ctr" anchorCtr="0">
            <a:noAutofit/>
          </a:bodyPr>
          <a:lstStyle/>
          <a:p>
            <a:pPr marL="0" marR="0" lvl="0" indent="0" algn="l" rtl="0">
              <a:lnSpc>
                <a:spcPct val="100000"/>
              </a:lnSpc>
              <a:spcBef>
                <a:spcPts val="0"/>
              </a:spcBef>
              <a:buSzPct val="25000"/>
              <a:buNone/>
            </a:pPr>
            <a:r>
              <a:rPr lang="en-US" sz="4000" b="0" i="0" u="none" strike="noStrike" cap="none" baseline="0">
                <a:solidFill>
                  <a:srgbClr val="4285F4"/>
                </a:solidFill>
                <a:latin typeface="Inconsolata"/>
                <a:ea typeface="Inconsolata"/>
                <a:cs typeface="Inconsolata"/>
                <a:sym typeface="Inconsolata"/>
              </a:rPr>
              <a:t>public</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class</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MyListenerService</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extends</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WearableListenerService</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A3A3A3"/>
                </a:solidFill>
                <a:latin typeface="Inconsolata"/>
                <a:ea typeface="Inconsolata"/>
                <a:cs typeface="Inconsolata"/>
                <a:sym typeface="Inconsolata"/>
              </a:rPr>
              <a:t>}</a:t>
            </a:r>
          </a:p>
        </p:txBody>
      </p:sp>
      <p:sp>
        <p:nvSpPr>
          <p:cNvPr id="527" name="Shape 527"/>
          <p:cNvSpPr/>
          <p:nvPr/>
        </p:nvSpPr>
        <p:spPr>
          <a:xfrm>
            <a:off x="2034876" y="2115846"/>
            <a:ext cx="4703999" cy="838199"/>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000" b="0" i="0" u="none" strike="noStrike" cap="none" baseline="0">
                <a:solidFill>
                  <a:srgbClr val="424242"/>
                </a:solidFill>
                <a:latin typeface="Roboto Condensed"/>
                <a:ea typeface="Roboto Condensed"/>
                <a:cs typeface="Roboto Condensed"/>
                <a:sym typeface="Roboto Condensed"/>
              </a:rPr>
              <a:t>Service</a:t>
            </a:r>
          </a:p>
        </p:txBody>
      </p:sp>
      <p:sp>
        <p:nvSpPr>
          <p:cNvPr id="528" name="Shape 528"/>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Shape 533"/>
          <p:cNvPicPr preferRelativeResize="0"/>
          <p:nvPr/>
        </p:nvPicPr>
        <p:blipFill rotWithShape="1">
          <a:blip r:embed="rId3">
            <a:alphaModFix/>
          </a:blip>
          <a:srcRect/>
          <a:stretch/>
        </p:blipFill>
        <p:spPr>
          <a:xfrm>
            <a:off x="1262304" y="11378171"/>
            <a:ext cx="2357944" cy="1714869"/>
          </a:xfrm>
          <a:prstGeom prst="rect">
            <a:avLst/>
          </a:prstGeom>
          <a:noFill/>
          <a:ln>
            <a:noFill/>
          </a:ln>
        </p:spPr>
      </p:pic>
      <p:pic>
        <p:nvPicPr>
          <p:cNvPr id="534" name="Shape 534"/>
          <p:cNvPicPr preferRelativeResize="0"/>
          <p:nvPr/>
        </p:nvPicPr>
        <p:blipFill rotWithShape="1">
          <a:blip r:embed="rId4">
            <a:alphaModFix/>
          </a:blip>
          <a:srcRect/>
          <a:stretch/>
        </p:blipFill>
        <p:spPr>
          <a:xfrm>
            <a:off x="10249367" y="4557835"/>
            <a:ext cx="3880700" cy="2822327"/>
          </a:xfrm>
          <a:prstGeom prst="rect">
            <a:avLst/>
          </a:prstGeom>
          <a:noFill/>
          <a:ln>
            <a:noFill/>
          </a:ln>
        </p:spPr>
      </p:pic>
      <p:pic>
        <p:nvPicPr>
          <p:cNvPr id="535" name="Shape 535"/>
          <p:cNvPicPr preferRelativeResize="0"/>
          <p:nvPr/>
        </p:nvPicPr>
        <p:blipFill rotWithShape="1">
          <a:blip r:embed="rId5">
            <a:alphaModFix amt="70000"/>
          </a:blip>
          <a:srcRect/>
          <a:stretch/>
        </p:blipFill>
        <p:spPr>
          <a:xfrm>
            <a:off x="2284858" y="3937000"/>
            <a:ext cx="5588000" cy="4064000"/>
          </a:xfrm>
          <a:prstGeom prst="rect">
            <a:avLst/>
          </a:prstGeom>
          <a:noFill/>
          <a:ln>
            <a:noFill/>
          </a:ln>
        </p:spPr>
      </p:pic>
      <p:pic>
        <p:nvPicPr>
          <p:cNvPr id="536" name="Shape 536"/>
          <p:cNvPicPr preferRelativeResize="0"/>
          <p:nvPr/>
        </p:nvPicPr>
        <p:blipFill rotWithShape="1">
          <a:blip r:embed="rId6">
            <a:alphaModFix amt="70000"/>
          </a:blip>
          <a:srcRect/>
          <a:stretch/>
        </p:blipFill>
        <p:spPr>
          <a:xfrm>
            <a:off x="16506576" y="3937000"/>
            <a:ext cx="5588000" cy="4064000"/>
          </a:xfrm>
          <a:prstGeom prst="rect">
            <a:avLst/>
          </a:prstGeom>
          <a:noFill/>
          <a:ln>
            <a:noFill/>
          </a:ln>
        </p:spPr>
      </p:pic>
      <p:sp>
        <p:nvSpPr>
          <p:cNvPr id="537" name="Shape 537"/>
          <p:cNvSpPr/>
          <p:nvPr/>
        </p:nvSpPr>
        <p:spPr>
          <a:xfrm>
            <a:off x="2699077" y="8090134"/>
            <a:ext cx="4759562"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8C8C8C"/>
                </a:solidFill>
                <a:latin typeface="Roboto"/>
                <a:ea typeface="Roboto"/>
                <a:cs typeface="Roboto"/>
                <a:sym typeface="Roboto"/>
              </a:rPr>
              <a:t>Send data</a:t>
            </a:r>
          </a:p>
        </p:txBody>
      </p:sp>
      <p:sp>
        <p:nvSpPr>
          <p:cNvPr id="538" name="Shape 538"/>
          <p:cNvSpPr/>
          <p:nvPr/>
        </p:nvSpPr>
        <p:spPr>
          <a:xfrm>
            <a:off x="9650238" y="8090134"/>
            <a:ext cx="5078959"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Custom UI</a:t>
            </a:r>
          </a:p>
        </p:txBody>
      </p:sp>
      <p:sp>
        <p:nvSpPr>
          <p:cNvPr id="539" name="Shape 539"/>
          <p:cNvSpPr/>
          <p:nvPr/>
        </p:nvSpPr>
        <p:spPr>
          <a:xfrm>
            <a:off x="16440620" y="8090134"/>
            <a:ext cx="5719911"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8C8C8C"/>
                </a:solidFill>
                <a:latin typeface="Roboto"/>
                <a:ea typeface="Roboto"/>
                <a:cs typeface="Roboto"/>
                <a:sym typeface="Roboto"/>
              </a:rPr>
              <a:t>Voice Actions</a:t>
            </a:r>
          </a:p>
        </p:txBody>
      </p:sp>
      <p:sp>
        <p:nvSpPr>
          <p:cNvPr id="540" name="Shape 540"/>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pic>
        <p:nvPicPr>
          <p:cNvPr id="49" name="Shape 49"/>
          <p:cNvPicPr preferRelativeResize="0"/>
          <p:nvPr/>
        </p:nvPicPr>
        <p:blipFill>
          <a:blip r:embed="rId3">
            <a:alphaModFix/>
          </a:blip>
          <a:stretch>
            <a:fillRect/>
          </a:stretch>
        </p:blipFill>
        <p:spPr>
          <a:xfrm>
            <a:off x="2019200" y="7297250"/>
            <a:ext cx="20345600" cy="3048030"/>
          </a:xfrm>
          <a:prstGeom prst="rect">
            <a:avLst/>
          </a:prstGeom>
          <a:noFill/>
          <a:ln>
            <a:noFill/>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Shape 545"/>
          <p:cNvPicPr preferRelativeResize="0"/>
          <p:nvPr/>
        </p:nvPicPr>
        <p:blipFill rotWithShape="1">
          <a:blip r:embed="rId3">
            <a:alphaModFix/>
          </a:blip>
          <a:srcRect/>
          <a:stretch/>
        </p:blipFill>
        <p:spPr>
          <a:xfrm>
            <a:off x="3253918" y="11507586"/>
            <a:ext cx="1897280" cy="1379839"/>
          </a:xfrm>
          <a:prstGeom prst="rect">
            <a:avLst/>
          </a:prstGeom>
          <a:noFill/>
          <a:ln>
            <a:noFill/>
          </a:ln>
        </p:spPr>
      </p:pic>
      <p:pic>
        <p:nvPicPr>
          <p:cNvPr id="546" name="Shape 546"/>
          <p:cNvPicPr preferRelativeResize="0"/>
          <p:nvPr/>
        </p:nvPicPr>
        <p:blipFill rotWithShape="1">
          <a:blip r:embed="rId4">
            <a:alphaModFix/>
          </a:blip>
          <a:srcRect/>
          <a:stretch/>
        </p:blipFill>
        <p:spPr>
          <a:xfrm>
            <a:off x="1262304" y="11378171"/>
            <a:ext cx="2357944" cy="1714869"/>
          </a:xfrm>
          <a:prstGeom prst="rect">
            <a:avLst/>
          </a:prstGeom>
          <a:noFill/>
          <a:ln>
            <a:noFill/>
          </a:ln>
        </p:spPr>
      </p:pic>
      <p:grpSp>
        <p:nvGrpSpPr>
          <p:cNvPr id="547" name="Shape 547"/>
          <p:cNvGrpSpPr/>
          <p:nvPr/>
        </p:nvGrpSpPr>
        <p:grpSpPr>
          <a:xfrm>
            <a:off x="13000377" y="3517900"/>
            <a:ext cx="4648201" cy="4648199"/>
            <a:chOff x="0" y="0"/>
            <a:chExt cx="4648199" cy="4648199"/>
          </a:xfrm>
        </p:grpSpPr>
        <p:pic>
          <p:nvPicPr>
            <p:cNvPr id="548" name="Shape 548"/>
            <p:cNvPicPr preferRelativeResize="0"/>
            <p:nvPr/>
          </p:nvPicPr>
          <p:blipFill rotWithShape="1">
            <a:blip r:embed="rId5">
              <a:alphaModFix/>
            </a:blip>
            <a:srcRect l="50801" t="190" r="25390" b="190"/>
            <a:stretch/>
          </p:blipFill>
          <p:spPr>
            <a:xfrm>
              <a:off x="605670" y="608749"/>
              <a:ext cx="3436828" cy="3430855"/>
            </a:xfrm>
            <a:prstGeom prst="rect">
              <a:avLst/>
            </a:prstGeom>
            <a:noFill/>
            <a:ln>
              <a:noFill/>
            </a:ln>
          </p:spPr>
        </p:pic>
        <p:pic>
          <p:nvPicPr>
            <p:cNvPr id="549" name="Shape 549"/>
            <p:cNvPicPr preferRelativeResize="0"/>
            <p:nvPr/>
          </p:nvPicPr>
          <p:blipFill rotWithShape="1">
            <a:blip r:embed="rId6">
              <a:alphaModFix/>
            </a:blip>
            <a:srcRect/>
            <a:stretch/>
          </p:blipFill>
          <p:spPr>
            <a:xfrm>
              <a:off x="0" y="0"/>
              <a:ext cx="4648199" cy="4648199"/>
            </a:xfrm>
            <a:prstGeom prst="rect">
              <a:avLst/>
            </a:prstGeom>
            <a:noFill/>
            <a:ln>
              <a:noFill/>
            </a:ln>
          </p:spPr>
        </p:pic>
      </p:grpSp>
      <p:grpSp>
        <p:nvGrpSpPr>
          <p:cNvPr id="550" name="Shape 550"/>
          <p:cNvGrpSpPr/>
          <p:nvPr/>
        </p:nvGrpSpPr>
        <p:grpSpPr>
          <a:xfrm>
            <a:off x="6735421" y="3517900"/>
            <a:ext cx="4648201" cy="4648199"/>
            <a:chOff x="0" y="0"/>
            <a:chExt cx="4648199" cy="4648199"/>
          </a:xfrm>
        </p:grpSpPr>
        <p:pic>
          <p:nvPicPr>
            <p:cNvPr id="551" name="Shape 551"/>
            <p:cNvPicPr preferRelativeResize="0"/>
            <p:nvPr/>
          </p:nvPicPr>
          <p:blipFill rotWithShape="1">
            <a:blip r:embed="rId7">
              <a:alphaModFix/>
            </a:blip>
            <a:srcRect l="659" t="1620" r="55052" b="1620"/>
            <a:stretch/>
          </p:blipFill>
          <p:spPr>
            <a:xfrm>
              <a:off x="603847" y="613374"/>
              <a:ext cx="3440863" cy="3421576"/>
            </a:xfrm>
            <a:prstGeom prst="rect">
              <a:avLst/>
            </a:prstGeom>
            <a:noFill/>
            <a:ln>
              <a:noFill/>
            </a:ln>
          </p:spPr>
        </p:pic>
        <p:pic>
          <p:nvPicPr>
            <p:cNvPr id="552" name="Shape 552"/>
            <p:cNvPicPr preferRelativeResize="0"/>
            <p:nvPr/>
          </p:nvPicPr>
          <p:blipFill rotWithShape="1">
            <a:blip r:embed="rId6">
              <a:alphaModFix/>
            </a:blip>
            <a:srcRect/>
            <a:stretch/>
          </p:blipFill>
          <p:spPr>
            <a:xfrm>
              <a:off x="0" y="0"/>
              <a:ext cx="4648199" cy="4648199"/>
            </a:xfrm>
            <a:prstGeom prst="rect">
              <a:avLst/>
            </a:prstGeom>
            <a:noFill/>
            <a:ln>
              <a:noFill/>
            </a:ln>
          </p:spPr>
        </p:pic>
      </p:grpSp>
      <p:sp>
        <p:nvSpPr>
          <p:cNvPr id="553" name="Shape 553"/>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grpSp>
        <p:nvGrpSpPr>
          <p:cNvPr id="558" name="Shape 558"/>
          <p:cNvGrpSpPr/>
          <p:nvPr/>
        </p:nvGrpSpPr>
        <p:grpSpPr>
          <a:xfrm>
            <a:off x="6735421" y="3517900"/>
            <a:ext cx="4648199" cy="4648199"/>
            <a:chOff x="0" y="0"/>
            <a:chExt cx="4648199" cy="4648199"/>
          </a:xfrm>
        </p:grpSpPr>
        <p:pic>
          <p:nvPicPr>
            <p:cNvPr id="559" name="Shape 559"/>
            <p:cNvPicPr preferRelativeResize="0"/>
            <p:nvPr/>
          </p:nvPicPr>
          <p:blipFill rotWithShape="1">
            <a:blip r:embed="rId3">
              <a:alphaModFix/>
            </a:blip>
            <a:srcRect l="659" t="1615" r="55051" b="1625"/>
            <a:stretch/>
          </p:blipFill>
          <p:spPr>
            <a:xfrm>
              <a:off x="603847" y="613374"/>
              <a:ext cx="3440999" cy="3421499"/>
            </a:xfrm>
            <a:prstGeom prst="rect">
              <a:avLst/>
            </a:prstGeom>
            <a:noFill/>
            <a:ln>
              <a:noFill/>
            </a:ln>
          </p:spPr>
        </p:pic>
        <p:pic>
          <p:nvPicPr>
            <p:cNvPr id="560" name="Shape 560"/>
            <p:cNvPicPr preferRelativeResize="0"/>
            <p:nvPr/>
          </p:nvPicPr>
          <p:blipFill rotWithShape="1">
            <a:blip r:embed="rId4">
              <a:alphaModFix/>
            </a:blip>
            <a:srcRect/>
            <a:stretch/>
          </p:blipFill>
          <p:spPr>
            <a:xfrm>
              <a:off x="0" y="0"/>
              <a:ext cx="4648199" cy="4648199"/>
            </a:xfrm>
            <a:prstGeom prst="rect">
              <a:avLst/>
            </a:prstGeom>
            <a:noFill/>
            <a:ln>
              <a:noFill/>
            </a:ln>
          </p:spPr>
        </p:pic>
      </p:grpSp>
      <p:grpSp>
        <p:nvGrpSpPr>
          <p:cNvPr id="561" name="Shape 561"/>
          <p:cNvGrpSpPr/>
          <p:nvPr/>
        </p:nvGrpSpPr>
        <p:grpSpPr>
          <a:xfrm>
            <a:off x="13000377" y="3517900"/>
            <a:ext cx="4648199" cy="4648199"/>
            <a:chOff x="0" y="0"/>
            <a:chExt cx="4648199" cy="4648199"/>
          </a:xfrm>
        </p:grpSpPr>
        <p:pic>
          <p:nvPicPr>
            <p:cNvPr id="562" name="Shape 562"/>
            <p:cNvPicPr preferRelativeResize="0"/>
            <p:nvPr/>
          </p:nvPicPr>
          <p:blipFill rotWithShape="1">
            <a:blip r:embed="rId3">
              <a:alphaModFix/>
            </a:blip>
            <a:srcRect l="55082" t="1615" r="628" b="1625"/>
            <a:stretch/>
          </p:blipFill>
          <p:spPr>
            <a:xfrm>
              <a:off x="603847" y="613374"/>
              <a:ext cx="3440999" cy="3421499"/>
            </a:xfrm>
            <a:prstGeom prst="rect">
              <a:avLst/>
            </a:prstGeom>
            <a:noFill/>
            <a:ln>
              <a:noFill/>
            </a:ln>
          </p:spPr>
        </p:pic>
        <p:pic>
          <p:nvPicPr>
            <p:cNvPr id="563" name="Shape 563"/>
            <p:cNvPicPr preferRelativeResize="0"/>
            <p:nvPr/>
          </p:nvPicPr>
          <p:blipFill rotWithShape="1">
            <a:blip r:embed="rId4">
              <a:alphaModFix/>
            </a:blip>
            <a:srcRect/>
            <a:stretch/>
          </p:blipFill>
          <p:spPr>
            <a:xfrm>
              <a:off x="0" y="0"/>
              <a:ext cx="4648199" cy="4648199"/>
            </a:xfrm>
            <a:prstGeom prst="rect">
              <a:avLst/>
            </a:prstGeom>
            <a:noFill/>
            <a:ln>
              <a:noFill/>
            </a:ln>
          </p:spPr>
        </p:pic>
      </p:grpSp>
      <p:pic>
        <p:nvPicPr>
          <p:cNvPr id="564" name="Shape 564"/>
          <p:cNvPicPr preferRelativeResize="0"/>
          <p:nvPr/>
        </p:nvPicPr>
        <p:blipFill rotWithShape="1">
          <a:blip r:embed="rId5">
            <a:alphaModFix/>
          </a:blip>
          <a:srcRect/>
          <a:stretch/>
        </p:blipFill>
        <p:spPr>
          <a:xfrm>
            <a:off x="3253918" y="11507586"/>
            <a:ext cx="1897199" cy="1379699"/>
          </a:xfrm>
          <a:prstGeom prst="rect">
            <a:avLst/>
          </a:prstGeom>
          <a:noFill/>
          <a:ln>
            <a:noFill/>
          </a:ln>
        </p:spPr>
      </p:pic>
      <p:pic>
        <p:nvPicPr>
          <p:cNvPr id="565" name="Shape 565"/>
          <p:cNvPicPr preferRelativeResize="0"/>
          <p:nvPr/>
        </p:nvPicPr>
        <p:blipFill rotWithShape="1">
          <a:blip r:embed="rId6">
            <a:alphaModFix/>
          </a:blip>
          <a:srcRect/>
          <a:stretch/>
        </p:blipFill>
        <p:spPr>
          <a:xfrm>
            <a:off x="1262304" y="11378171"/>
            <a:ext cx="2358000" cy="1714800"/>
          </a:xfrm>
          <a:prstGeom prst="rect">
            <a:avLst/>
          </a:prstGeom>
          <a:noFill/>
          <a:ln>
            <a:noFill/>
          </a:ln>
        </p:spPr>
      </p:pic>
      <p:grpSp>
        <p:nvGrpSpPr>
          <p:cNvPr id="566" name="Shape 566"/>
          <p:cNvGrpSpPr/>
          <p:nvPr/>
        </p:nvGrpSpPr>
        <p:grpSpPr>
          <a:xfrm>
            <a:off x="5284344" y="11722867"/>
            <a:ext cx="1025400" cy="1025400"/>
            <a:chOff x="0" y="0"/>
            <a:chExt cx="1025400" cy="1025400"/>
          </a:xfrm>
        </p:grpSpPr>
        <p:pic>
          <p:nvPicPr>
            <p:cNvPr id="567" name="Shape 567"/>
            <p:cNvPicPr preferRelativeResize="0"/>
            <p:nvPr/>
          </p:nvPicPr>
          <p:blipFill rotWithShape="1">
            <a:blip r:embed="rId3">
              <a:alphaModFix/>
            </a:blip>
            <a:srcRect l="659" t="1615" r="55051" b="1625"/>
            <a:stretch/>
          </p:blipFill>
          <p:spPr>
            <a:xfrm>
              <a:off x="133218" y="135320"/>
              <a:ext cx="758999" cy="754799"/>
            </a:xfrm>
            <a:prstGeom prst="rect">
              <a:avLst/>
            </a:prstGeom>
            <a:noFill/>
            <a:ln>
              <a:noFill/>
            </a:ln>
          </p:spPr>
        </p:pic>
        <p:pic>
          <p:nvPicPr>
            <p:cNvPr id="568" name="Shape 568"/>
            <p:cNvPicPr preferRelativeResize="0"/>
            <p:nvPr/>
          </p:nvPicPr>
          <p:blipFill rotWithShape="1">
            <a:blip r:embed="rId4">
              <a:alphaModFix/>
            </a:blip>
            <a:srcRect/>
            <a:stretch/>
          </p:blipFill>
          <p:spPr>
            <a:xfrm>
              <a:off x="0" y="0"/>
              <a:ext cx="1025400" cy="1025400"/>
            </a:xfrm>
            <a:prstGeom prst="rect">
              <a:avLst/>
            </a:prstGeom>
            <a:noFill/>
            <a:ln>
              <a:noFill/>
            </a:ln>
          </p:spPr>
        </p:pic>
      </p:grpSp>
      <p:sp>
        <p:nvSpPr>
          <p:cNvPr id="569" name="Shape 569"/>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Shape 574"/>
          <p:cNvPicPr preferRelativeResize="0"/>
          <p:nvPr/>
        </p:nvPicPr>
        <p:blipFill rotWithShape="1">
          <a:blip r:embed="rId3">
            <a:alphaModFix/>
          </a:blip>
          <a:srcRect/>
          <a:stretch/>
        </p:blipFill>
        <p:spPr>
          <a:xfrm>
            <a:off x="3253918" y="11507586"/>
            <a:ext cx="1897280" cy="1379839"/>
          </a:xfrm>
          <a:prstGeom prst="rect">
            <a:avLst/>
          </a:prstGeom>
          <a:noFill/>
          <a:ln>
            <a:noFill/>
          </a:ln>
        </p:spPr>
      </p:pic>
      <p:pic>
        <p:nvPicPr>
          <p:cNvPr id="575" name="Shape 575"/>
          <p:cNvPicPr preferRelativeResize="0"/>
          <p:nvPr/>
        </p:nvPicPr>
        <p:blipFill rotWithShape="1">
          <a:blip r:embed="rId4">
            <a:alphaModFix/>
          </a:blip>
          <a:srcRect/>
          <a:stretch/>
        </p:blipFill>
        <p:spPr>
          <a:xfrm>
            <a:off x="1262304" y="11378171"/>
            <a:ext cx="2357944" cy="1714869"/>
          </a:xfrm>
          <a:prstGeom prst="rect">
            <a:avLst/>
          </a:prstGeom>
          <a:noFill/>
          <a:ln>
            <a:noFill/>
          </a:ln>
        </p:spPr>
      </p:pic>
      <p:grpSp>
        <p:nvGrpSpPr>
          <p:cNvPr id="576" name="Shape 576"/>
          <p:cNvGrpSpPr/>
          <p:nvPr/>
        </p:nvGrpSpPr>
        <p:grpSpPr>
          <a:xfrm>
            <a:off x="5284344" y="11684767"/>
            <a:ext cx="1025477" cy="1025477"/>
            <a:chOff x="0" y="0"/>
            <a:chExt cx="1025476" cy="1025476"/>
          </a:xfrm>
        </p:grpSpPr>
        <p:pic>
          <p:nvPicPr>
            <p:cNvPr id="577" name="Shape 577"/>
            <p:cNvPicPr preferRelativeResize="0"/>
            <p:nvPr/>
          </p:nvPicPr>
          <p:blipFill rotWithShape="1">
            <a:blip r:embed="rId5">
              <a:alphaModFix/>
            </a:blip>
            <a:srcRect l="50801" t="190" r="25390" b="190"/>
            <a:stretch/>
          </p:blipFill>
          <p:spPr>
            <a:xfrm>
              <a:off x="133620" y="134300"/>
              <a:ext cx="758225" cy="756909"/>
            </a:xfrm>
            <a:prstGeom prst="rect">
              <a:avLst/>
            </a:prstGeom>
            <a:noFill/>
            <a:ln>
              <a:noFill/>
            </a:ln>
          </p:spPr>
        </p:pic>
        <p:pic>
          <p:nvPicPr>
            <p:cNvPr id="578" name="Shape 578"/>
            <p:cNvPicPr preferRelativeResize="0"/>
            <p:nvPr/>
          </p:nvPicPr>
          <p:blipFill rotWithShape="1">
            <a:blip r:embed="rId6">
              <a:alphaModFix/>
            </a:blip>
            <a:srcRect/>
            <a:stretch/>
          </p:blipFill>
          <p:spPr>
            <a:xfrm>
              <a:off x="0" y="0"/>
              <a:ext cx="1025476" cy="1025476"/>
            </a:xfrm>
            <a:prstGeom prst="rect">
              <a:avLst/>
            </a:prstGeom>
            <a:noFill/>
            <a:ln>
              <a:noFill/>
            </a:ln>
          </p:spPr>
        </p:pic>
      </p:grpSp>
      <p:pic>
        <p:nvPicPr>
          <p:cNvPr id="579" name="Shape 579"/>
          <p:cNvPicPr preferRelativeResize="0"/>
          <p:nvPr/>
        </p:nvPicPr>
        <p:blipFill rotWithShape="1">
          <a:blip r:embed="rId7">
            <a:alphaModFix/>
          </a:blip>
          <a:srcRect/>
          <a:stretch/>
        </p:blipFill>
        <p:spPr>
          <a:xfrm>
            <a:off x="5829133" y="3030516"/>
            <a:ext cx="12725731" cy="6200592"/>
          </a:xfrm>
          <a:prstGeom prst="rect">
            <a:avLst/>
          </a:prstGeom>
          <a:noFill/>
          <a:ln>
            <a:noFill/>
          </a:ln>
        </p:spPr>
      </p:pic>
      <p:sp>
        <p:nvSpPr>
          <p:cNvPr id="580" name="Shape 580"/>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2034876" y="1885"/>
            <a:ext cx="20314199" cy="2030099"/>
          </a:xfrm>
          <a:prstGeom prst="rect">
            <a:avLst/>
          </a:prstGeom>
          <a:noFill/>
          <a:ln>
            <a:noFill/>
          </a:ln>
        </p:spPr>
        <p:txBody>
          <a:bodyPr lIns="0" tIns="0" rIns="0" bIns="0" anchor="b" anchorCtr="0">
            <a:noAutofit/>
          </a:bodyPr>
          <a:lstStyle/>
          <a:p>
            <a:pPr marL="0" marR="0" lvl="0" indent="0" algn="l" rtl="0">
              <a:lnSpc>
                <a:spcPct val="100000"/>
              </a:lnSpc>
              <a:spcBef>
                <a:spcPts val="0"/>
              </a:spcBef>
              <a:buNone/>
            </a:pPr>
            <a:endParaRPr sz="8000" b="1" i="0" u="none" strike="noStrike" cap="none" baseline="0">
              <a:solidFill>
                <a:srgbClr val="424242"/>
              </a:solidFill>
              <a:latin typeface="Roboto"/>
              <a:ea typeface="Roboto"/>
              <a:cs typeface="Roboto"/>
              <a:sym typeface="Roboto"/>
            </a:endParaRPr>
          </a:p>
        </p:txBody>
      </p:sp>
      <p:sp>
        <p:nvSpPr>
          <p:cNvPr id="586" name="Shape 586"/>
          <p:cNvSpPr/>
          <p:nvPr/>
        </p:nvSpPr>
        <p:spPr>
          <a:xfrm>
            <a:off x="2034876" y="1804341"/>
            <a:ext cx="20314199" cy="914400"/>
          </a:xfrm>
          <a:prstGeom prst="rect">
            <a:avLst/>
          </a:prstGeom>
          <a:noFill/>
          <a:ln>
            <a:noFill/>
          </a:ln>
        </p:spPr>
        <p:txBody>
          <a:bodyPr lIns="0" tIns="0" rIns="0" bIns="0" anchor="t" anchorCtr="0">
            <a:noAutofit/>
          </a:bodyPr>
          <a:lstStyle/>
          <a:p>
            <a:pPr marL="0" marR="0" lvl="0" indent="0" algn="l" rtl="0">
              <a:lnSpc>
                <a:spcPct val="100000"/>
              </a:lnSpc>
              <a:spcBef>
                <a:spcPts val="0"/>
              </a:spcBef>
              <a:buNone/>
            </a:pPr>
            <a:endParaRPr sz="5400" b="0" i="1" u="none" strike="noStrike" cap="none" baseline="0">
              <a:solidFill>
                <a:srgbClr val="A7A7A7"/>
              </a:solidFill>
              <a:latin typeface="Roboto Condensed"/>
              <a:ea typeface="Roboto Condensed"/>
              <a:cs typeface="Roboto Condensed"/>
              <a:sym typeface="Roboto Condensed"/>
            </a:endParaRPr>
          </a:p>
        </p:txBody>
      </p:sp>
      <p:pic>
        <p:nvPicPr>
          <p:cNvPr id="587" name="Shape 587"/>
          <p:cNvPicPr preferRelativeResize="0"/>
          <p:nvPr/>
        </p:nvPicPr>
        <p:blipFill rotWithShape="1">
          <a:blip r:embed="rId3">
            <a:alphaModFix/>
          </a:blip>
          <a:srcRect/>
          <a:stretch/>
        </p:blipFill>
        <p:spPr>
          <a:xfrm>
            <a:off x="3253918" y="11507586"/>
            <a:ext cx="1897199" cy="1379699"/>
          </a:xfrm>
          <a:prstGeom prst="rect">
            <a:avLst/>
          </a:prstGeom>
          <a:noFill/>
          <a:ln>
            <a:noFill/>
          </a:ln>
        </p:spPr>
      </p:pic>
      <p:pic>
        <p:nvPicPr>
          <p:cNvPr id="588" name="Shape 588"/>
          <p:cNvPicPr preferRelativeResize="0"/>
          <p:nvPr/>
        </p:nvPicPr>
        <p:blipFill rotWithShape="1">
          <a:blip r:embed="rId4">
            <a:alphaModFix/>
          </a:blip>
          <a:srcRect/>
          <a:stretch/>
        </p:blipFill>
        <p:spPr>
          <a:xfrm>
            <a:off x="1262304" y="11378171"/>
            <a:ext cx="2358000" cy="1714800"/>
          </a:xfrm>
          <a:prstGeom prst="rect">
            <a:avLst/>
          </a:prstGeom>
          <a:noFill/>
          <a:ln>
            <a:noFill/>
          </a:ln>
        </p:spPr>
      </p:pic>
      <p:grpSp>
        <p:nvGrpSpPr>
          <p:cNvPr id="589" name="Shape 589"/>
          <p:cNvGrpSpPr/>
          <p:nvPr/>
        </p:nvGrpSpPr>
        <p:grpSpPr>
          <a:xfrm>
            <a:off x="5284344" y="11684767"/>
            <a:ext cx="1025400" cy="1025400"/>
            <a:chOff x="0" y="0"/>
            <a:chExt cx="1025400" cy="1025400"/>
          </a:xfrm>
        </p:grpSpPr>
        <p:pic>
          <p:nvPicPr>
            <p:cNvPr id="590" name="Shape 590"/>
            <p:cNvPicPr preferRelativeResize="0"/>
            <p:nvPr/>
          </p:nvPicPr>
          <p:blipFill rotWithShape="1">
            <a:blip r:embed="rId5">
              <a:alphaModFix/>
            </a:blip>
            <a:srcRect l="50801" t="189" r="25391" b="189"/>
            <a:stretch/>
          </p:blipFill>
          <p:spPr>
            <a:xfrm>
              <a:off x="133620" y="134300"/>
              <a:ext cx="758100" cy="756899"/>
            </a:xfrm>
            <a:prstGeom prst="rect">
              <a:avLst/>
            </a:prstGeom>
            <a:noFill/>
            <a:ln>
              <a:noFill/>
            </a:ln>
          </p:spPr>
        </p:pic>
        <p:pic>
          <p:nvPicPr>
            <p:cNvPr id="591" name="Shape 591"/>
            <p:cNvPicPr preferRelativeResize="0"/>
            <p:nvPr/>
          </p:nvPicPr>
          <p:blipFill rotWithShape="1">
            <a:blip r:embed="rId6">
              <a:alphaModFix/>
            </a:blip>
            <a:srcRect/>
            <a:stretch/>
          </p:blipFill>
          <p:spPr>
            <a:xfrm>
              <a:off x="0" y="0"/>
              <a:ext cx="1025400" cy="1025400"/>
            </a:xfrm>
            <a:prstGeom prst="rect">
              <a:avLst/>
            </a:prstGeom>
            <a:noFill/>
            <a:ln>
              <a:noFill/>
            </a:ln>
          </p:spPr>
        </p:pic>
      </p:grpSp>
      <p:sp>
        <p:nvSpPr>
          <p:cNvPr id="592" name="Shape 592"/>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graphicFrame>
        <p:nvGraphicFramePr>
          <p:cNvPr id="593" name="Shape 593"/>
          <p:cNvGraphicFramePr/>
          <p:nvPr/>
        </p:nvGraphicFramePr>
        <p:xfrm>
          <a:off x="2022000" y="2985325"/>
          <a:ext cx="20305800" cy="7422425"/>
        </p:xfrm>
        <a:graphic>
          <a:graphicData uri="http://schemas.openxmlformats.org/drawingml/2006/table">
            <a:tbl>
              <a:tblPr>
                <a:noFill/>
                <a:tableStyleId>{4DBE406B-BFC2-45B2-B4D8-D1224061F7C0}</a:tableStyleId>
              </a:tblPr>
              <a:tblGrid>
                <a:gridCol w="10152900"/>
                <a:gridCol w="10152900"/>
              </a:tblGrid>
              <a:tr h="7422425">
                <a:tc>
                  <a:txBody>
                    <a:bodyPr/>
                    <a:lstStyle/>
                    <a:p>
                      <a:pPr marL="457200" lvl="0" indent="-533400" rtl="0">
                        <a:lnSpc>
                          <a:spcPct val="150000"/>
                        </a:lnSpc>
                        <a:spcBef>
                          <a:spcPts val="0"/>
                        </a:spcBef>
                        <a:buClr>
                          <a:srgbClr val="000000"/>
                        </a:buClr>
                        <a:buSzPct val="100000"/>
                        <a:buFont typeface="Consolas"/>
                        <a:buChar char="●"/>
                      </a:pPr>
                      <a:r>
                        <a:rPr lang="en-US" sz="4800">
                          <a:latin typeface="Consolas"/>
                          <a:ea typeface="Consolas"/>
                          <a:cs typeface="Consolas"/>
                          <a:sym typeface="Consolas"/>
                        </a:rPr>
                        <a:t>BoxInsetLayout</a:t>
                      </a:r>
                    </a:p>
                    <a:p>
                      <a:pPr marL="457200" lvl="0" indent="-533400" rtl="0">
                        <a:lnSpc>
                          <a:spcPct val="150000"/>
                        </a:lnSpc>
                        <a:spcBef>
                          <a:spcPts val="0"/>
                        </a:spcBef>
                        <a:buClr>
                          <a:srgbClr val="000000"/>
                        </a:buClr>
                        <a:buSzPct val="100000"/>
                        <a:buFont typeface="Consolas"/>
                        <a:buChar char="●"/>
                      </a:pPr>
                      <a:r>
                        <a:rPr lang="en-US" sz="4800">
                          <a:latin typeface="Consolas"/>
                          <a:ea typeface="Consolas"/>
                          <a:cs typeface="Consolas"/>
                          <a:sym typeface="Consolas"/>
                        </a:rPr>
                        <a:t>Card Fragment</a:t>
                      </a:r>
                    </a:p>
                    <a:p>
                      <a:pPr marL="457200" lvl="0" indent="-533400" rtl="0">
                        <a:lnSpc>
                          <a:spcPct val="150000"/>
                        </a:lnSpc>
                        <a:spcBef>
                          <a:spcPts val="0"/>
                        </a:spcBef>
                        <a:buClr>
                          <a:srgbClr val="000000"/>
                        </a:buClr>
                        <a:buSzPct val="100000"/>
                        <a:buFont typeface="Consolas"/>
                        <a:buChar char="●"/>
                      </a:pPr>
                      <a:r>
                        <a:rPr lang="en-US" sz="4800">
                          <a:latin typeface="Consolas"/>
                          <a:ea typeface="Consolas"/>
                          <a:cs typeface="Consolas"/>
                          <a:sym typeface="Consolas"/>
                        </a:rPr>
                        <a:t>CircledImageView</a:t>
                      </a:r>
                    </a:p>
                    <a:p>
                      <a:pPr marL="457200" lvl="0" indent="-533400" rtl="0">
                        <a:lnSpc>
                          <a:spcPct val="150000"/>
                        </a:lnSpc>
                        <a:spcBef>
                          <a:spcPts val="0"/>
                        </a:spcBef>
                        <a:buClr>
                          <a:srgbClr val="000000"/>
                        </a:buClr>
                        <a:buSzPct val="100000"/>
                        <a:buFont typeface="Consolas"/>
                        <a:buChar char="●"/>
                      </a:pPr>
                      <a:r>
                        <a:rPr lang="en-US" sz="4800">
                          <a:latin typeface="Consolas"/>
                          <a:ea typeface="Consolas"/>
                          <a:cs typeface="Consolas"/>
                          <a:sym typeface="Consolas"/>
                        </a:rPr>
                        <a:t>ConfirmationActivity</a:t>
                      </a:r>
                    </a:p>
                    <a:p>
                      <a:pPr marL="457200" lvl="0" indent="-533400" rtl="0">
                        <a:lnSpc>
                          <a:spcPct val="150000"/>
                        </a:lnSpc>
                        <a:spcBef>
                          <a:spcPts val="0"/>
                        </a:spcBef>
                        <a:buClr>
                          <a:srgbClr val="000000"/>
                        </a:buClr>
                        <a:buSzPct val="100000"/>
                        <a:buFont typeface="Consolas"/>
                        <a:buChar char="●"/>
                      </a:pPr>
                      <a:r>
                        <a:rPr lang="en-US" sz="4800">
                          <a:latin typeface="Consolas"/>
                          <a:ea typeface="Consolas"/>
                          <a:cs typeface="Consolas"/>
                          <a:sym typeface="Consolas"/>
                        </a:rPr>
                        <a:t>DismissOverlayView</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marL="457200" lvl="0" indent="-533400" rtl="0">
                        <a:lnSpc>
                          <a:spcPct val="150000"/>
                        </a:lnSpc>
                        <a:spcBef>
                          <a:spcPts val="0"/>
                        </a:spcBef>
                        <a:buClr>
                          <a:srgbClr val="000000"/>
                        </a:buClr>
                        <a:buSzPct val="100000"/>
                        <a:buFont typeface="Consolas"/>
                        <a:buChar char="●"/>
                      </a:pPr>
                      <a:r>
                        <a:rPr lang="en-US" sz="4800">
                          <a:latin typeface="Consolas"/>
                          <a:ea typeface="Consolas"/>
                          <a:cs typeface="Consolas"/>
                          <a:sym typeface="Consolas"/>
                        </a:rPr>
                        <a:t>GridViewPager</a:t>
                      </a:r>
                    </a:p>
                    <a:p>
                      <a:pPr marL="457200" lvl="0" indent="-533400" rtl="0">
                        <a:lnSpc>
                          <a:spcPct val="150000"/>
                        </a:lnSpc>
                        <a:spcBef>
                          <a:spcPts val="0"/>
                        </a:spcBef>
                        <a:buClr>
                          <a:srgbClr val="000000"/>
                        </a:buClr>
                        <a:buSzPct val="100000"/>
                        <a:buFont typeface="Consolas"/>
                        <a:buChar char="●"/>
                      </a:pPr>
                      <a:r>
                        <a:rPr lang="en-US" sz="4800">
                          <a:latin typeface="Consolas"/>
                          <a:ea typeface="Consolas"/>
                          <a:cs typeface="Consolas"/>
                          <a:sym typeface="Consolas"/>
                        </a:rPr>
                        <a:t>GridPagerAdapter</a:t>
                      </a:r>
                    </a:p>
                    <a:p>
                      <a:pPr marL="457200" lvl="0" indent="-533400" rtl="0">
                        <a:lnSpc>
                          <a:spcPct val="150000"/>
                        </a:lnSpc>
                        <a:spcBef>
                          <a:spcPts val="0"/>
                        </a:spcBef>
                        <a:buClr>
                          <a:srgbClr val="000000"/>
                        </a:buClr>
                        <a:buSzPct val="100000"/>
                        <a:buFont typeface="Consolas"/>
                        <a:buChar char="●"/>
                      </a:pPr>
                      <a:r>
                        <a:rPr lang="en-US" sz="4800">
                          <a:latin typeface="Consolas"/>
                          <a:ea typeface="Consolas"/>
                          <a:cs typeface="Consolas"/>
                          <a:sym typeface="Consolas"/>
                        </a:rPr>
                        <a:t>FragmentGridPagerAdapter</a:t>
                      </a:r>
                    </a:p>
                    <a:p>
                      <a:pPr marL="457200" lvl="0" indent="-533400" rtl="0">
                        <a:lnSpc>
                          <a:spcPct val="150000"/>
                        </a:lnSpc>
                        <a:spcBef>
                          <a:spcPts val="0"/>
                        </a:spcBef>
                        <a:buClr>
                          <a:srgbClr val="000000"/>
                        </a:buClr>
                        <a:buSzPct val="100000"/>
                        <a:buFont typeface="Consolas"/>
                        <a:buChar char="●"/>
                      </a:pPr>
                      <a:r>
                        <a:rPr lang="en-US" sz="4800">
                          <a:latin typeface="Consolas"/>
                          <a:ea typeface="Consolas"/>
                          <a:cs typeface="Consolas"/>
                          <a:sym typeface="Consolas"/>
                        </a:rPr>
                        <a:t>WatchViewStub</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r>
            </a:tbl>
          </a:graphicData>
        </a:graphic>
      </p:graphicFrame>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Shape 598"/>
          <p:cNvPicPr preferRelativeResize="0"/>
          <p:nvPr/>
        </p:nvPicPr>
        <p:blipFill rotWithShape="1">
          <a:blip r:embed="rId3">
            <a:alphaModFix/>
          </a:blip>
          <a:srcRect/>
          <a:stretch/>
        </p:blipFill>
        <p:spPr>
          <a:xfrm>
            <a:off x="1262304" y="11378171"/>
            <a:ext cx="2357944" cy="1714869"/>
          </a:xfrm>
          <a:prstGeom prst="rect">
            <a:avLst/>
          </a:prstGeom>
          <a:noFill/>
          <a:ln>
            <a:noFill/>
          </a:ln>
        </p:spPr>
      </p:pic>
      <p:pic>
        <p:nvPicPr>
          <p:cNvPr id="599" name="Shape 599"/>
          <p:cNvPicPr preferRelativeResize="0"/>
          <p:nvPr/>
        </p:nvPicPr>
        <p:blipFill rotWithShape="1">
          <a:blip r:embed="rId4">
            <a:alphaModFix amt="97025"/>
          </a:blip>
          <a:srcRect/>
          <a:stretch/>
        </p:blipFill>
        <p:spPr>
          <a:xfrm>
            <a:off x="10249367" y="4557835"/>
            <a:ext cx="3880700" cy="2822327"/>
          </a:xfrm>
          <a:prstGeom prst="rect">
            <a:avLst/>
          </a:prstGeom>
          <a:noFill/>
          <a:ln>
            <a:noFill/>
          </a:ln>
        </p:spPr>
      </p:pic>
      <p:pic>
        <p:nvPicPr>
          <p:cNvPr id="600" name="Shape 600"/>
          <p:cNvPicPr preferRelativeResize="0"/>
          <p:nvPr/>
        </p:nvPicPr>
        <p:blipFill rotWithShape="1">
          <a:blip r:embed="rId5">
            <a:alphaModFix amt="70000"/>
          </a:blip>
          <a:srcRect/>
          <a:stretch/>
        </p:blipFill>
        <p:spPr>
          <a:xfrm>
            <a:off x="2284858" y="3937000"/>
            <a:ext cx="5588000" cy="4064000"/>
          </a:xfrm>
          <a:prstGeom prst="rect">
            <a:avLst/>
          </a:prstGeom>
          <a:noFill/>
          <a:ln>
            <a:noFill/>
          </a:ln>
        </p:spPr>
      </p:pic>
      <p:pic>
        <p:nvPicPr>
          <p:cNvPr id="601" name="Shape 601"/>
          <p:cNvPicPr preferRelativeResize="0"/>
          <p:nvPr/>
        </p:nvPicPr>
        <p:blipFill rotWithShape="1">
          <a:blip r:embed="rId6">
            <a:alphaModFix/>
          </a:blip>
          <a:srcRect/>
          <a:stretch/>
        </p:blipFill>
        <p:spPr>
          <a:xfrm>
            <a:off x="16506576" y="3937000"/>
            <a:ext cx="5588000" cy="4064000"/>
          </a:xfrm>
          <a:prstGeom prst="rect">
            <a:avLst/>
          </a:prstGeom>
          <a:noFill/>
          <a:ln>
            <a:noFill/>
          </a:ln>
        </p:spPr>
      </p:pic>
      <p:sp>
        <p:nvSpPr>
          <p:cNvPr id="602" name="Shape 602"/>
          <p:cNvSpPr/>
          <p:nvPr/>
        </p:nvSpPr>
        <p:spPr>
          <a:xfrm>
            <a:off x="3511878" y="8090134"/>
            <a:ext cx="3133962"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8C8C8C"/>
                </a:solidFill>
                <a:latin typeface="Roboto"/>
                <a:ea typeface="Roboto"/>
                <a:cs typeface="Roboto"/>
                <a:sym typeface="Roboto"/>
              </a:rPr>
              <a:t>Send data</a:t>
            </a:r>
          </a:p>
        </p:txBody>
      </p:sp>
      <p:sp>
        <p:nvSpPr>
          <p:cNvPr id="603" name="Shape 603"/>
          <p:cNvSpPr/>
          <p:nvPr/>
        </p:nvSpPr>
        <p:spPr>
          <a:xfrm>
            <a:off x="10564638" y="8090134"/>
            <a:ext cx="3250159"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8C8C8C"/>
                </a:solidFill>
                <a:latin typeface="Roboto"/>
                <a:ea typeface="Roboto"/>
                <a:cs typeface="Roboto"/>
                <a:sym typeface="Roboto"/>
              </a:rPr>
              <a:t>Custom UI</a:t>
            </a:r>
          </a:p>
        </p:txBody>
      </p:sp>
      <p:sp>
        <p:nvSpPr>
          <p:cNvPr id="604" name="Shape 604"/>
          <p:cNvSpPr/>
          <p:nvPr/>
        </p:nvSpPr>
        <p:spPr>
          <a:xfrm>
            <a:off x="17177220" y="8090134"/>
            <a:ext cx="4246711"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Voice Actions</a:t>
            </a:r>
          </a:p>
        </p:txBody>
      </p:sp>
      <p:sp>
        <p:nvSpPr>
          <p:cNvPr id="605" name="Shape 605"/>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pic>
        <p:nvPicPr>
          <p:cNvPr id="610" name="Shape 610"/>
          <p:cNvPicPr preferRelativeResize="0"/>
          <p:nvPr/>
        </p:nvPicPr>
        <p:blipFill rotWithShape="1">
          <a:blip r:embed="rId3">
            <a:alphaModFix/>
          </a:blip>
          <a:srcRect/>
          <a:stretch/>
        </p:blipFill>
        <p:spPr>
          <a:xfrm>
            <a:off x="3171218" y="11530568"/>
            <a:ext cx="1834078" cy="1333876"/>
          </a:xfrm>
          <a:prstGeom prst="rect">
            <a:avLst/>
          </a:prstGeom>
          <a:noFill/>
          <a:ln>
            <a:noFill/>
          </a:ln>
        </p:spPr>
      </p:pic>
      <p:pic>
        <p:nvPicPr>
          <p:cNvPr id="611" name="Shape 611"/>
          <p:cNvPicPr preferRelativeResize="0"/>
          <p:nvPr/>
        </p:nvPicPr>
        <p:blipFill rotWithShape="1">
          <a:blip r:embed="rId4">
            <a:alphaModFix/>
          </a:blip>
          <a:srcRect/>
          <a:stretch/>
        </p:blipFill>
        <p:spPr>
          <a:xfrm>
            <a:off x="1262304" y="11378171"/>
            <a:ext cx="2357944" cy="1714869"/>
          </a:xfrm>
          <a:prstGeom prst="rect">
            <a:avLst/>
          </a:prstGeom>
          <a:noFill/>
          <a:ln>
            <a:noFill/>
          </a:ln>
        </p:spPr>
      </p:pic>
      <p:grpSp>
        <p:nvGrpSpPr>
          <p:cNvPr id="612" name="Shape 612"/>
          <p:cNvGrpSpPr/>
          <p:nvPr/>
        </p:nvGrpSpPr>
        <p:grpSpPr>
          <a:xfrm>
            <a:off x="9867900" y="3517900"/>
            <a:ext cx="4648199" cy="4648199"/>
            <a:chOff x="0" y="0"/>
            <a:chExt cx="4648199" cy="4648199"/>
          </a:xfrm>
        </p:grpSpPr>
        <p:pic>
          <p:nvPicPr>
            <p:cNvPr id="613" name="Shape 613"/>
            <p:cNvPicPr preferRelativeResize="0"/>
            <p:nvPr/>
          </p:nvPicPr>
          <p:blipFill rotWithShape="1">
            <a:blip r:embed="rId5">
              <a:alphaModFix/>
            </a:blip>
            <a:srcRect/>
            <a:stretch/>
          </p:blipFill>
          <p:spPr>
            <a:xfrm>
              <a:off x="611608" y="611608"/>
              <a:ext cx="3424983" cy="3424983"/>
            </a:xfrm>
            <a:prstGeom prst="rect">
              <a:avLst/>
            </a:prstGeom>
            <a:noFill/>
            <a:ln>
              <a:noFill/>
            </a:ln>
          </p:spPr>
        </p:pic>
        <p:pic>
          <p:nvPicPr>
            <p:cNvPr id="614" name="Shape 614"/>
            <p:cNvPicPr preferRelativeResize="0"/>
            <p:nvPr/>
          </p:nvPicPr>
          <p:blipFill rotWithShape="1">
            <a:blip r:embed="rId6">
              <a:alphaModFix/>
            </a:blip>
            <a:srcRect/>
            <a:stretch/>
          </p:blipFill>
          <p:spPr>
            <a:xfrm>
              <a:off x="0" y="0"/>
              <a:ext cx="4648199" cy="4648199"/>
            </a:xfrm>
            <a:prstGeom prst="rect">
              <a:avLst/>
            </a:prstGeom>
            <a:noFill/>
            <a:ln>
              <a:noFill/>
            </a:ln>
          </p:spPr>
        </p:pic>
      </p:grpSp>
      <p:grpSp>
        <p:nvGrpSpPr>
          <p:cNvPr id="615" name="Shape 615"/>
          <p:cNvGrpSpPr/>
          <p:nvPr/>
        </p:nvGrpSpPr>
        <p:grpSpPr>
          <a:xfrm>
            <a:off x="3602944" y="3517900"/>
            <a:ext cx="4648201" cy="4648199"/>
            <a:chOff x="0" y="0"/>
            <a:chExt cx="4648199" cy="4648199"/>
          </a:xfrm>
        </p:grpSpPr>
        <p:pic>
          <p:nvPicPr>
            <p:cNvPr id="616" name="Shape 616"/>
            <p:cNvPicPr preferRelativeResize="0"/>
            <p:nvPr/>
          </p:nvPicPr>
          <p:blipFill rotWithShape="1">
            <a:blip r:embed="rId7">
              <a:alphaModFix/>
            </a:blip>
            <a:srcRect/>
            <a:stretch/>
          </p:blipFill>
          <p:spPr>
            <a:xfrm>
              <a:off x="638625" y="638625"/>
              <a:ext cx="3424984" cy="3424984"/>
            </a:xfrm>
            <a:prstGeom prst="rect">
              <a:avLst/>
            </a:prstGeom>
            <a:noFill/>
            <a:ln>
              <a:noFill/>
            </a:ln>
          </p:spPr>
        </p:pic>
        <p:pic>
          <p:nvPicPr>
            <p:cNvPr id="617" name="Shape 617"/>
            <p:cNvPicPr preferRelativeResize="0"/>
            <p:nvPr/>
          </p:nvPicPr>
          <p:blipFill rotWithShape="1">
            <a:blip r:embed="rId6">
              <a:alphaModFix/>
            </a:blip>
            <a:srcRect/>
            <a:stretch/>
          </p:blipFill>
          <p:spPr>
            <a:xfrm>
              <a:off x="0" y="0"/>
              <a:ext cx="4648199" cy="4648199"/>
            </a:xfrm>
            <a:prstGeom prst="rect">
              <a:avLst/>
            </a:prstGeom>
            <a:noFill/>
            <a:ln>
              <a:noFill/>
            </a:ln>
          </p:spPr>
        </p:pic>
      </p:grpSp>
      <p:grpSp>
        <p:nvGrpSpPr>
          <p:cNvPr id="618" name="Shape 618"/>
          <p:cNvGrpSpPr/>
          <p:nvPr/>
        </p:nvGrpSpPr>
        <p:grpSpPr>
          <a:xfrm>
            <a:off x="16132854" y="3517900"/>
            <a:ext cx="4648201" cy="4648199"/>
            <a:chOff x="0" y="0"/>
            <a:chExt cx="4648199" cy="4648199"/>
          </a:xfrm>
        </p:grpSpPr>
        <p:pic>
          <p:nvPicPr>
            <p:cNvPr id="619" name="Shape 619"/>
            <p:cNvPicPr preferRelativeResize="0"/>
            <p:nvPr/>
          </p:nvPicPr>
          <p:blipFill rotWithShape="1">
            <a:blip r:embed="rId8">
              <a:alphaModFix/>
            </a:blip>
            <a:srcRect/>
            <a:stretch/>
          </p:blipFill>
          <p:spPr>
            <a:xfrm>
              <a:off x="611608" y="611608"/>
              <a:ext cx="3424983" cy="3424983"/>
            </a:xfrm>
            <a:prstGeom prst="rect">
              <a:avLst/>
            </a:prstGeom>
            <a:noFill/>
            <a:ln>
              <a:noFill/>
            </a:ln>
          </p:spPr>
        </p:pic>
        <p:pic>
          <p:nvPicPr>
            <p:cNvPr id="620" name="Shape 620"/>
            <p:cNvPicPr preferRelativeResize="0"/>
            <p:nvPr/>
          </p:nvPicPr>
          <p:blipFill rotWithShape="1">
            <a:blip r:embed="rId6">
              <a:alphaModFix/>
            </a:blip>
            <a:srcRect/>
            <a:stretch/>
          </p:blipFill>
          <p:spPr>
            <a:xfrm>
              <a:off x="0" y="0"/>
              <a:ext cx="4648199" cy="4648199"/>
            </a:xfrm>
            <a:prstGeom prst="rect">
              <a:avLst/>
            </a:prstGeom>
            <a:noFill/>
            <a:ln>
              <a:noFill/>
            </a:ln>
          </p:spPr>
        </p:pic>
      </p:grpSp>
      <p:sp>
        <p:nvSpPr>
          <p:cNvPr id="621" name="Shape 621"/>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
                                        </p:tgtEl>
                                        <p:attrNameLst>
                                          <p:attrName>style.visibility</p:attrName>
                                        </p:attrNameLst>
                                      </p:cBhvr>
                                      <p:to>
                                        <p:strVal val="visible"/>
                                      </p:to>
                                    </p:set>
                                    <p:animEffect transition="in" filter="fade">
                                      <p:cBhvr>
                                        <p:cTn id="7" dur="1"/>
                                        <p:tgtEl>
                                          <p:spTgt spid="6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2"/>
                                        </p:tgtEl>
                                        <p:attrNameLst>
                                          <p:attrName>style.visibility</p:attrName>
                                        </p:attrNameLst>
                                      </p:cBhvr>
                                      <p:to>
                                        <p:strVal val="visible"/>
                                      </p:to>
                                    </p:set>
                                    <p:animEffect transition="in" filter="fade">
                                      <p:cBhvr>
                                        <p:cTn id="12" dur="1"/>
                                        <p:tgtEl>
                                          <p:spTgt spid="6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8"/>
                                        </p:tgtEl>
                                        <p:attrNameLst>
                                          <p:attrName>style.visibility</p:attrName>
                                        </p:attrNameLst>
                                      </p:cBhvr>
                                      <p:to>
                                        <p:strVal val="visible"/>
                                      </p:to>
                                    </p:set>
                                    <p:animEffect transition="in" filter="fade">
                                      <p:cBhvr>
                                        <p:cTn id="17" dur="1"/>
                                        <p:tgtEl>
                                          <p:spTgt spid="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grpSp>
        <p:nvGrpSpPr>
          <p:cNvPr id="626" name="Shape 626"/>
          <p:cNvGrpSpPr/>
          <p:nvPr/>
        </p:nvGrpSpPr>
        <p:grpSpPr>
          <a:xfrm>
            <a:off x="5284344" y="11684767"/>
            <a:ext cx="1025477" cy="1025477"/>
            <a:chOff x="0" y="0"/>
            <a:chExt cx="1025476" cy="1025476"/>
          </a:xfrm>
        </p:grpSpPr>
        <p:pic>
          <p:nvPicPr>
            <p:cNvPr id="627" name="Shape 627"/>
            <p:cNvPicPr preferRelativeResize="0"/>
            <p:nvPr/>
          </p:nvPicPr>
          <p:blipFill rotWithShape="1">
            <a:blip r:embed="rId3">
              <a:alphaModFix/>
            </a:blip>
            <a:srcRect/>
            <a:stretch/>
          </p:blipFill>
          <p:spPr>
            <a:xfrm>
              <a:off x="140892" y="140892"/>
              <a:ext cx="755612" cy="755612"/>
            </a:xfrm>
            <a:prstGeom prst="rect">
              <a:avLst/>
            </a:prstGeom>
            <a:noFill/>
            <a:ln>
              <a:noFill/>
            </a:ln>
          </p:spPr>
        </p:pic>
        <p:pic>
          <p:nvPicPr>
            <p:cNvPr id="628" name="Shape 628"/>
            <p:cNvPicPr preferRelativeResize="0"/>
            <p:nvPr/>
          </p:nvPicPr>
          <p:blipFill rotWithShape="1">
            <a:blip r:embed="rId4">
              <a:alphaModFix/>
            </a:blip>
            <a:srcRect/>
            <a:stretch/>
          </p:blipFill>
          <p:spPr>
            <a:xfrm>
              <a:off x="0" y="0"/>
              <a:ext cx="1025476" cy="1025476"/>
            </a:xfrm>
            <a:prstGeom prst="rect">
              <a:avLst/>
            </a:prstGeom>
            <a:noFill/>
            <a:ln>
              <a:noFill/>
            </a:ln>
          </p:spPr>
        </p:pic>
      </p:grpSp>
      <p:pic>
        <p:nvPicPr>
          <p:cNvPr id="629" name="Shape 629"/>
          <p:cNvPicPr preferRelativeResize="0"/>
          <p:nvPr/>
        </p:nvPicPr>
        <p:blipFill rotWithShape="1">
          <a:blip r:embed="rId5">
            <a:alphaModFix/>
          </a:blip>
          <a:srcRect/>
          <a:stretch/>
        </p:blipFill>
        <p:spPr>
          <a:xfrm>
            <a:off x="3171218" y="11530568"/>
            <a:ext cx="1834078" cy="1333876"/>
          </a:xfrm>
          <a:prstGeom prst="rect">
            <a:avLst/>
          </a:prstGeom>
          <a:noFill/>
          <a:ln>
            <a:noFill/>
          </a:ln>
        </p:spPr>
      </p:pic>
      <p:pic>
        <p:nvPicPr>
          <p:cNvPr id="630" name="Shape 630"/>
          <p:cNvPicPr preferRelativeResize="0"/>
          <p:nvPr/>
        </p:nvPicPr>
        <p:blipFill rotWithShape="1">
          <a:blip r:embed="rId6">
            <a:alphaModFix/>
          </a:blip>
          <a:srcRect/>
          <a:stretch/>
        </p:blipFill>
        <p:spPr>
          <a:xfrm>
            <a:off x="1262304" y="11378171"/>
            <a:ext cx="2357944" cy="1714869"/>
          </a:xfrm>
          <a:prstGeom prst="rect">
            <a:avLst/>
          </a:prstGeom>
          <a:noFill/>
          <a:ln>
            <a:noFill/>
          </a:ln>
        </p:spPr>
      </p:pic>
      <p:sp>
        <p:nvSpPr>
          <p:cNvPr id="631" name="Shape 631"/>
          <p:cNvSpPr/>
          <p:nvPr/>
        </p:nvSpPr>
        <p:spPr>
          <a:xfrm>
            <a:off x="2034876" y="4428730"/>
            <a:ext cx="20314245" cy="4292428"/>
          </a:xfrm>
          <a:prstGeom prst="roundRect">
            <a:avLst>
              <a:gd name="adj" fmla="val 1924"/>
            </a:avLst>
          </a:prstGeom>
          <a:solidFill>
            <a:srgbClr val="E8E8E8"/>
          </a:solidFill>
          <a:ln>
            <a:noFill/>
          </a:ln>
        </p:spPr>
        <p:txBody>
          <a:bodyPr lIns="254000" tIns="254000" rIns="254000" bIns="254000" anchor="ctr" anchorCtr="0">
            <a:noAutofit/>
          </a:bodyPr>
          <a:lstStyle/>
          <a:p>
            <a:pPr marL="0" marR="0" lvl="0" indent="0" algn="l" rtl="0">
              <a:lnSpc>
                <a:spcPct val="100000"/>
              </a:lnSpc>
              <a:spcBef>
                <a:spcPts val="0"/>
              </a:spcBef>
              <a:buSzPct val="25000"/>
              <a:buNone/>
            </a:pPr>
            <a:r>
              <a:rPr lang="en-US" sz="4000" b="0" i="0" u="none" strike="noStrike" cap="none" baseline="0">
                <a:solidFill>
                  <a:srgbClr val="4285F4"/>
                </a:solidFill>
                <a:latin typeface="Inconsolata"/>
                <a:ea typeface="Inconsolata"/>
                <a:cs typeface="Inconsolata"/>
                <a:sym typeface="Inconsolata"/>
              </a:rPr>
              <a:t>&lt;activity</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E92663"/>
                </a:solidFill>
                <a:latin typeface="Inconsolata"/>
                <a:ea typeface="Inconsolata"/>
                <a:cs typeface="Inconsolata"/>
                <a:sym typeface="Inconsolata"/>
              </a:rPr>
              <a:t>android:name</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0E9D58"/>
                </a:solidFill>
                <a:latin typeface="Inconsolata"/>
                <a:ea typeface="Inconsolata"/>
                <a:cs typeface="Inconsolata"/>
                <a:sym typeface="Inconsolata"/>
              </a:rPr>
              <a:t>"MyNoteActivity"</a:t>
            </a:r>
            <a:r>
              <a:rPr lang="en-US" sz="4000" b="0" i="0" u="none" strike="noStrike" cap="none" baseline="0">
                <a:solidFill>
                  <a:srgbClr val="4285F4"/>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&lt;intent-filter&gt;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&lt;action</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E92663"/>
                </a:solidFill>
                <a:latin typeface="Inconsolata"/>
                <a:ea typeface="Inconsolata"/>
                <a:cs typeface="Inconsolata"/>
                <a:sym typeface="Inconsolata"/>
              </a:rPr>
              <a:t>android:name</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0E9D58"/>
                </a:solidFill>
                <a:latin typeface="Inconsolata"/>
                <a:ea typeface="Inconsolata"/>
                <a:cs typeface="Inconsolata"/>
                <a:sym typeface="Inconsolata"/>
              </a:rPr>
              <a:t>"android.intent.action.SEND"</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&lt;category</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E92663"/>
                </a:solidFill>
                <a:latin typeface="Inconsolata"/>
                <a:ea typeface="Inconsolata"/>
                <a:cs typeface="Inconsolata"/>
                <a:sym typeface="Inconsolata"/>
              </a:rPr>
              <a:t>android:name</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0E9D58"/>
                </a:solidFill>
                <a:latin typeface="Inconsolata"/>
                <a:ea typeface="Inconsolata"/>
                <a:cs typeface="Inconsolata"/>
                <a:sym typeface="Inconsolata"/>
              </a:rPr>
              <a:t>"com.google.android.voicesearch.SELF_NOTE"</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&lt;/intent-filter&gt;</a:t>
            </a:r>
          </a:p>
          <a:p>
            <a:pPr marL="0" marR="0" lvl="0" indent="0" algn="l" rtl="0">
              <a:lnSpc>
                <a:spcPct val="100000"/>
              </a:lnSpc>
              <a:spcBef>
                <a:spcPts val="0"/>
              </a:spcBef>
              <a:buSzPct val="25000"/>
              <a:buNone/>
            </a:pPr>
            <a:r>
              <a:rPr lang="en-US" sz="4000" b="0" i="0" u="none" strike="noStrike" cap="none" baseline="0">
                <a:solidFill>
                  <a:srgbClr val="4285F4"/>
                </a:solidFill>
                <a:latin typeface="Inconsolata"/>
                <a:ea typeface="Inconsolata"/>
                <a:cs typeface="Inconsolata"/>
                <a:sym typeface="Inconsolata"/>
              </a:rPr>
              <a:t>&lt;/activity&gt;</a:t>
            </a:r>
          </a:p>
        </p:txBody>
      </p:sp>
      <p:sp>
        <p:nvSpPr>
          <p:cNvPr id="632" name="Shape 632"/>
          <p:cNvSpPr/>
          <p:nvPr/>
        </p:nvSpPr>
        <p:spPr>
          <a:xfrm>
            <a:off x="2034876" y="3336530"/>
            <a:ext cx="8606806" cy="8382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000" b="0" i="0" u="none" strike="noStrike" cap="none" baseline="0">
                <a:solidFill>
                  <a:srgbClr val="424242"/>
                </a:solidFill>
                <a:latin typeface="Roboto Condensed"/>
                <a:ea typeface="Roboto Condensed"/>
                <a:cs typeface="Roboto Condensed"/>
                <a:sym typeface="Roboto Condensed"/>
              </a:rPr>
              <a:t>System provided voice action</a:t>
            </a:r>
          </a:p>
        </p:txBody>
      </p:sp>
      <p:sp>
        <p:nvSpPr>
          <p:cNvPr id="633" name="Shape 633"/>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Shape 638"/>
          <p:cNvSpPr/>
          <p:nvPr/>
        </p:nvSpPr>
        <p:spPr>
          <a:xfrm>
            <a:off x="2034876" y="1804341"/>
            <a:ext cx="20314245" cy="914400"/>
          </a:xfrm>
          <a:prstGeom prst="rect">
            <a:avLst/>
          </a:prstGeom>
          <a:noFill/>
          <a:ln>
            <a:noFill/>
          </a:ln>
        </p:spPr>
        <p:txBody>
          <a:bodyPr lIns="0" tIns="0" rIns="0" bIns="0" anchor="t" anchorCtr="0">
            <a:noAutofit/>
          </a:bodyPr>
          <a:lstStyle/>
          <a:p>
            <a:pPr marL="0" marR="0" lvl="0" indent="0" algn="l" rtl="0">
              <a:lnSpc>
                <a:spcPct val="100000"/>
              </a:lnSpc>
              <a:spcBef>
                <a:spcPts val="0"/>
              </a:spcBef>
              <a:buNone/>
            </a:pPr>
            <a:endParaRPr sz="5400" b="0" i="1" u="none" strike="noStrike" cap="none" baseline="0">
              <a:solidFill>
                <a:srgbClr val="A7A7A7"/>
              </a:solidFill>
              <a:latin typeface="Roboto Condensed"/>
              <a:ea typeface="Roboto Condensed"/>
              <a:cs typeface="Roboto Condensed"/>
              <a:sym typeface="Roboto Condensed"/>
            </a:endParaRPr>
          </a:p>
        </p:txBody>
      </p:sp>
      <p:pic>
        <p:nvPicPr>
          <p:cNvPr id="639" name="Shape 639"/>
          <p:cNvPicPr preferRelativeResize="0"/>
          <p:nvPr/>
        </p:nvPicPr>
        <p:blipFill rotWithShape="1">
          <a:blip r:embed="rId3">
            <a:alphaModFix/>
          </a:blip>
          <a:srcRect/>
          <a:stretch/>
        </p:blipFill>
        <p:spPr>
          <a:xfrm>
            <a:off x="3171218" y="11530568"/>
            <a:ext cx="1834078" cy="1333876"/>
          </a:xfrm>
          <a:prstGeom prst="rect">
            <a:avLst/>
          </a:prstGeom>
          <a:noFill/>
          <a:ln>
            <a:noFill/>
          </a:ln>
        </p:spPr>
      </p:pic>
      <p:pic>
        <p:nvPicPr>
          <p:cNvPr id="640" name="Shape 640"/>
          <p:cNvPicPr preferRelativeResize="0"/>
          <p:nvPr/>
        </p:nvPicPr>
        <p:blipFill rotWithShape="1">
          <a:blip r:embed="rId4">
            <a:alphaModFix/>
          </a:blip>
          <a:srcRect/>
          <a:stretch/>
        </p:blipFill>
        <p:spPr>
          <a:xfrm>
            <a:off x="1262304" y="11378171"/>
            <a:ext cx="2357944" cy="1714869"/>
          </a:xfrm>
          <a:prstGeom prst="rect">
            <a:avLst/>
          </a:prstGeom>
          <a:noFill/>
          <a:ln>
            <a:noFill/>
          </a:ln>
        </p:spPr>
      </p:pic>
      <p:grpSp>
        <p:nvGrpSpPr>
          <p:cNvPr id="641" name="Shape 641"/>
          <p:cNvGrpSpPr/>
          <p:nvPr/>
        </p:nvGrpSpPr>
        <p:grpSpPr>
          <a:xfrm>
            <a:off x="5284344" y="11684767"/>
            <a:ext cx="1025477" cy="1025477"/>
            <a:chOff x="0" y="0"/>
            <a:chExt cx="1025476" cy="1025476"/>
          </a:xfrm>
        </p:grpSpPr>
        <p:pic>
          <p:nvPicPr>
            <p:cNvPr id="642" name="Shape 642"/>
            <p:cNvPicPr preferRelativeResize="0"/>
            <p:nvPr/>
          </p:nvPicPr>
          <p:blipFill rotWithShape="1">
            <a:blip r:embed="rId5">
              <a:alphaModFix/>
            </a:blip>
            <a:srcRect/>
            <a:stretch/>
          </p:blipFill>
          <p:spPr>
            <a:xfrm>
              <a:off x="140892" y="140892"/>
              <a:ext cx="755612" cy="755612"/>
            </a:xfrm>
            <a:prstGeom prst="rect">
              <a:avLst/>
            </a:prstGeom>
            <a:noFill/>
            <a:ln>
              <a:noFill/>
            </a:ln>
          </p:spPr>
        </p:pic>
        <p:pic>
          <p:nvPicPr>
            <p:cNvPr id="643" name="Shape 643"/>
            <p:cNvPicPr preferRelativeResize="0"/>
            <p:nvPr/>
          </p:nvPicPr>
          <p:blipFill rotWithShape="1">
            <a:blip r:embed="rId6">
              <a:alphaModFix/>
            </a:blip>
            <a:srcRect/>
            <a:stretch/>
          </p:blipFill>
          <p:spPr>
            <a:xfrm>
              <a:off x="0" y="0"/>
              <a:ext cx="1025476" cy="1025476"/>
            </a:xfrm>
            <a:prstGeom prst="rect">
              <a:avLst/>
            </a:prstGeom>
            <a:noFill/>
            <a:ln>
              <a:noFill/>
            </a:ln>
          </p:spPr>
        </p:pic>
      </p:grpSp>
      <p:sp>
        <p:nvSpPr>
          <p:cNvPr id="644" name="Shape 644"/>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graphicFrame>
        <p:nvGraphicFramePr>
          <p:cNvPr id="645" name="Shape 645"/>
          <p:cNvGraphicFramePr/>
          <p:nvPr/>
        </p:nvGraphicFramePr>
        <p:xfrm>
          <a:off x="2022000" y="2985325"/>
          <a:ext cx="20305800" cy="7422425"/>
        </p:xfrm>
        <a:graphic>
          <a:graphicData uri="http://schemas.openxmlformats.org/drawingml/2006/table">
            <a:tbl>
              <a:tblPr>
                <a:noFill/>
                <a:tableStyleId>{F0276D81-9E2A-4DAC-BF39-5AB3F30943BB}</a:tableStyleId>
              </a:tblPr>
              <a:tblGrid>
                <a:gridCol w="10152900"/>
                <a:gridCol w="10152900"/>
              </a:tblGrid>
              <a:tr h="7422425">
                <a:tc>
                  <a:txBody>
                    <a:bodyPr/>
                    <a:lstStyle/>
                    <a:p>
                      <a:pPr marL="457200" lvl="0" indent="-533400" rtl="0">
                        <a:lnSpc>
                          <a:spcPct val="150000"/>
                        </a:lnSpc>
                        <a:spcBef>
                          <a:spcPts val="0"/>
                        </a:spcBef>
                        <a:buClr>
                          <a:srgbClr val="000000"/>
                        </a:buClr>
                        <a:buSzPct val="100000"/>
                        <a:buFont typeface="Roboto"/>
                        <a:buChar char="●"/>
                      </a:pPr>
                      <a:r>
                        <a:rPr lang="en-US" sz="4800">
                          <a:latin typeface="Roboto"/>
                          <a:ea typeface="Roboto"/>
                          <a:cs typeface="Roboto"/>
                          <a:sym typeface="Roboto"/>
                        </a:rPr>
                        <a:t>Call a car/taxi</a:t>
                      </a:r>
                    </a:p>
                    <a:p>
                      <a:pPr marL="457200" lvl="0" indent="-533400" rtl="0">
                        <a:lnSpc>
                          <a:spcPct val="150000"/>
                        </a:lnSpc>
                        <a:spcBef>
                          <a:spcPts val="0"/>
                        </a:spcBef>
                        <a:buClr>
                          <a:srgbClr val="000000"/>
                        </a:buClr>
                        <a:buSzPct val="100000"/>
                        <a:buFont typeface="Roboto"/>
                        <a:buChar char="●"/>
                      </a:pPr>
                      <a:r>
                        <a:rPr lang="en-US" sz="4800">
                          <a:latin typeface="Roboto"/>
                          <a:ea typeface="Roboto"/>
                          <a:cs typeface="Roboto"/>
                          <a:sym typeface="Roboto"/>
                        </a:rPr>
                        <a:t>Take a note</a:t>
                      </a:r>
                    </a:p>
                    <a:p>
                      <a:pPr marL="457200" lvl="0" indent="-533400" rtl="0">
                        <a:lnSpc>
                          <a:spcPct val="150000"/>
                        </a:lnSpc>
                        <a:spcBef>
                          <a:spcPts val="0"/>
                        </a:spcBef>
                        <a:buClr>
                          <a:srgbClr val="000000"/>
                        </a:buClr>
                        <a:buSzPct val="100000"/>
                        <a:buFont typeface="Roboto"/>
                        <a:buChar char="●"/>
                      </a:pPr>
                      <a:r>
                        <a:rPr lang="en-US" sz="4800">
                          <a:latin typeface="Roboto"/>
                          <a:ea typeface="Roboto"/>
                          <a:cs typeface="Roboto"/>
                          <a:sym typeface="Roboto"/>
                        </a:rPr>
                        <a:t>Set alarm</a:t>
                      </a:r>
                    </a:p>
                    <a:p>
                      <a:pPr marL="457200" lvl="0" indent="-533400" rtl="0">
                        <a:lnSpc>
                          <a:spcPct val="150000"/>
                        </a:lnSpc>
                        <a:spcBef>
                          <a:spcPts val="0"/>
                        </a:spcBef>
                        <a:buClr>
                          <a:srgbClr val="000000"/>
                        </a:buClr>
                        <a:buSzPct val="100000"/>
                        <a:buFont typeface="Roboto"/>
                        <a:buChar char="●"/>
                      </a:pPr>
                      <a:r>
                        <a:rPr lang="en-US" sz="4800">
                          <a:latin typeface="Roboto"/>
                          <a:ea typeface="Roboto"/>
                          <a:cs typeface="Roboto"/>
                          <a:sym typeface="Roboto"/>
                        </a:rPr>
                        <a:t>Set timer</a:t>
                      </a:r>
                    </a:p>
                    <a:p>
                      <a:pPr marL="457200" lvl="0" indent="-533400" rtl="0">
                        <a:lnSpc>
                          <a:spcPct val="150000"/>
                        </a:lnSpc>
                        <a:spcBef>
                          <a:spcPts val="0"/>
                        </a:spcBef>
                        <a:buClr>
                          <a:srgbClr val="000000"/>
                        </a:buClr>
                        <a:buSzPct val="100000"/>
                        <a:buFont typeface="Roboto"/>
                        <a:buChar char="●"/>
                      </a:pPr>
                      <a:r>
                        <a:rPr lang="en-US" sz="4800">
                          <a:latin typeface="Roboto"/>
                          <a:ea typeface="Roboto"/>
                          <a:cs typeface="Roboto"/>
                          <a:sym typeface="Roboto"/>
                        </a:rPr>
                        <a:t>Start/Stop a bike ride</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marL="457200" lvl="0" indent="-533400" rtl="0">
                        <a:lnSpc>
                          <a:spcPct val="150000"/>
                        </a:lnSpc>
                        <a:spcBef>
                          <a:spcPts val="0"/>
                        </a:spcBef>
                        <a:buClr>
                          <a:srgbClr val="000000"/>
                        </a:buClr>
                        <a:buSzPct val="100000"/>
                        <a:buFont typeface="Roboto"/>
                        <a:buChar char="●"/>
                      </a:pPr>
                      <a:r>
                        <a:rPr lang="en-US" sz="4800">
                          <a:latin typeface="Roboto"/>
                          <a:ea typeface="Roboto"/>
                          <a:cs typeface="Roboto"/>
                          <a:sym typeface="Roboto"/>
                        </a:rPr>
                        <a:t>Start/Stop a run</a:t>
                      </a:r>
                    </a:p>
                    <a:p>
                      <a:pPr marL="457200" lvl="0" indent="-533400" rtl="0">
                        <a:lnSpc>
                          <a:spcPct val="150000"/>
                        </a:lnSpc>
                        <a:spcBef>
                          <a:spcPts val="0"/>
                        </a:spcBef>
                        <a:buClr>
                          <a:srgbClr val="000000"/>
                        </a:buClr>
                        <a:buSzPct val="100000"/>
                        <a:buFont typeface="Roboto"/>
                        <a:buChar char="●"/>
                      </a:pPr>
                      <a:r>
                        <a:rPr lang="en-US" sz="4800">
                          <a:latin typeface="Roboto"/>
                          <a:ea typeface="Roboto"/>
                          <a:cs typeface="Roboto"/>
                          <a:sym typeface="Roboto"/>
                        </a:rPr>
                        <a:t>Start/Stop a workout</a:t>
                      </a:r>
                    </a:p>
                    <a:p>
                      <a:pPr marL="457200" lvl="0" indent="-533400" rtl="0">
                        <a:lnSpc>
                          <a:spcPct val="150000"/>
                        </a:lnSpc>
                        <a:spcBef>
                          <a:spcPts val="0"/>
                        </a:spcBef>
                        <a:buClr>
                          <a:srgbClr val="000000"/>
                        </a:buClr>
                        <a:buSzPct val="100000"/>
                        <a:buFont typeface="Roboto"/>
                        <a:buChar char="●"/>
                      </a:pPr>
                      <a:r>
                        <a:rPr lang="en-US" sz="4800">
                          <a:latin typeface="Roboto"/>
                          <a:ea typeface="Roboto"/>
                          <a:cs typeface="Roboto"/>
                          <a:sym typeface="Roboto"/>
                        </a:rPr>
                        <a:t>Show heart rate</a:t>
                      </a:r>
                    </a:p>
                    <a:p>
                      <a:pPr marL="457200" lvl="0" indent="-533400" rtl="0">
                        <a:lnSpc>
                          <a:spcPct val="150000"/>
                        </a:lnSpc>
                        <a:spcBef>
                          <a:spcPts val="0"/>
                        </a:spcBef>
                        <a:buClr>
                          <a:srgbClr val="000000"/>
                        </a:buClr>
                        <a:buSzPct val="100000"/>
                        <a:buFont typeface="Roboto"/>
                        <a:buChar char="●"/>
                      </a:pPr>
                      <a:r>
                        <a:rPr lang="en-US" sz="4800">
                          <a:latin typeface="Roboto"/>
                          <a:ea typeface="Roboto"/>
                          <a:cs typeface="Roboto"/>
                          <a:sym typeface="Roboto"/>
                        </a:rPr>
                        <a:t>Show step count</a:t>
                      </a:r>
                    </a:p>
                  </a:txBody>
                  <a:tcPr marL="91425" marR="91425" marT="91425" marB="91425">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r>
            </a:tbl>
          </a:graphicData>
        </a:graphic>
      </p:graphicFrame>
      <p:sp>
        <p:nvSpPr>
          <p:cNvPr id="646" name="Shape 646"/>
          <p:cNvSpPr txBox="1">
            <a:spLocks noGrp="1"/>
          </p:cNvSpPr>
          <p:nvPr>
            <p:ph type="title"/>
          </p:nvPr>
        </p:nvSpPr>
        <p:spPr>
          <a:xfrm>
            <a:off x="2034876" y="1885"/>
            <a:ext cx="20314199" cy="2030099"/>
          </a:xfrm>
          <a:prstGeom prst="rect">
            <a:avLst/>
          </a:prstGeom>
          <a:noFill/>
          <a:ln>
            <a:noFill/>
          </a:ln>
        </p:spPr>
        <p:txBody>
          <a:bodyPr lIns="0" tIns="0" rIns="0" bIns="0" anchor="b" anchorCtr="0">
            <a:noAutofit/>
          </a:bodyPr>
          <a:lstStyle/>
          <a:p>
            <a:pPr marL="0" marR="0" lvl="0" indent="0" algn="l" rtl="0">
              <a:lnSpc>
                <a:spcPct val="100000"/>
              </a:lnSpc>
              <a:spcBef>
                <a:spcPts val="0"/>
              </a:spcBef>
              <a:buNone/>
            </a:pPr>
            <a:endParaRPr sz="8000" b="1" i="0" u="none" strike="noStrike" cap="none" baseline="0">
              <a:solidFill>
                <a:srgbClr val="424242"/>
              </a:solidFill>
              <a:latin typeface="Roboto"/>
              <a:ea typeface="Roboto"/>
              <a:cs typeface="Roboto"/>
              <a:sym typeface="Roboto"/>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grpSp>
        <p:nvGrpSpPr>
          <p:cNvPr id="651" name="Shape 651"/>
          <p:cNvGrpSpPr/>
          <p:nvPr/>
        </p:nvGrpSpPr>
        <p:grpSpPr>
          <a:xfrm>
            <a:off x="5284344" y="11684767"/>
            <a:ext cx="1025477" cy="1025477"/>
            <a:chOff x="0" y="0"/>
            <a:chExt cx="1025476" cy="1025476"/>
          </a:xfrm>
        </p:grpSpPr>
        <p:pic>
          <p:nvPicPr>
            <p:cNvPr id="652" name="Shape 652"/>
            <p:cNvPicPr preferRelativeResize="0"/>
            <p:nvPr/>
          </p:nvPicPr>
          <p:blipFill rotWithShape="1">
            <a:blip r:embed="rId3">
              <a:alphaModFix/>
            </a:blip>
            <a:srcRect/>
            <a:stretch/>
          </p:blipFill>
          <p:spPr>
            <a:xfrm>
              <a:off x="134931" y="134931"/>
              <a:ext cx="755612" cy="755612"/>
            </a:xfrm>
            <a:prstGeom prst="rect">
              <a:avLst/>
            </a:prstGeom>
            <a:noFill/>
            <a:ln>
              <a:noFill/>
            </a:ln>
          </p:spPr>
        </p:pic>
        <p:pic>
          <p:nvPicPr>
            <p:cNvPr id="653" name="Shape 653"/>
            <p:cNvPicPr preferRelativeResize="0"/>
            <p:nvPr/>
          </p:nvPicPr>
          <p:blipFill rotWithShape="1">
            <a:blip r:embed="rId4">
              <a:alphaModFix/>
            </a:blip>
            <a:srcRect/>
            <a:stretch/>
          </p:blipFill>
          <p:spPr>
            <a:xfrm>
              <a:off x="0" y="0"/>
              <a:ext cx="1025476" cy="1025476"/>
            </a:xfrm>
            <a:prstGeom prst="rect">
              <a:avLst/>
            </a:prstGeom>
            <a:noFill/>
            <a:ln>
              <a:noFill/>
            </a:ln>
          </p:spPr>
        </p:pic>
      </p:grpSp>
      <p:pic>
        <p:nvPicPr>
          <p:cNvPr id="654" name="Shape 654"/>
          <p:cNvPicPr preferRelativeResize="0"/>
          <p:nvPr/>
        </p:nvPicPr>
        <p:blipFill rotWithShape="1">
          <a:blip r:embed="rId5">
            <a:alphaModFix/>
          </a:blip>
          <a:srcRect/>
          <a:stretch/>
        </p:blipFill>
        <p:spPr>
          <a:xfrm>
            <a:off x="3171218" y="11530568"/>
            <a:ext cx="1834078" cy="1333876"/>
          </a:xfrm>
          <a:prstGeom prst="rect">
            <a:avLst/>
          </a:prstGeom>
          <a:noFill/>
          <a:ln>
            <a:noFill/>
          </a:ln>
        </p:spPr>
      </p:pic>
      <p:pic>
        <p:nvPicPr>
          <p:cNvPr id="655" name="Shape 655"/>
          <p:cNvPicPr preferRelativeResize="0"/>
          <p:nvPr/>
        </p:nvPicPr>
        <p:blipFill rotWithShape="1">
          <a:blip r:embed="rId6">
            <a:alphaModFix/>
          </a:blip>
          <a:srcRect/>
          <a:stretch/>
        </p:blipFill>
        <p:spPr>
          <a:xfrm>
            <a:off x="1262304" y="11378171"/>
            <a:ext cx="2357944" cy="1714869"/>
          </a:xfrm>
          <a:prstGeom prst="rect">
            <a:avLst/>
          </a:prstGeom>
          <a:noFill/>
          <a:ln>
            <a:noFill/>
          </a:ln>
        </p:spPr>
      </p:pic>
      <p:sp>
        <p:nvSpPr>
          <p:cNvPr id="656" name="Shape 656"/>
          <p:cNvSpPr/>
          <p:nvPr/>
        </p:nvSpPr>
        <p:spPr>
          <a:xfrm>
            <a:off x="2034876" y="4428730"/>
            <a:ext cx="20314245" cy="3753923"/>
          </a:xfrm>
          <a:prstGeom prst="roundRect">
            <a:avLst>
              <a:gd name="adj" fmla="val 2200"/>
            </a:avLst>
          </a:prstGeom>
          <a:solidFill>
            <a:srgbClr val="E8E8E8"/>
          </a:solidFill>
          <a:ln>
            <a:noFill/>
          </a:ln>
        </p:spPr>
        <p:txBody>
          <a:bodyPr lIns="254000" tIns="254000" rIns="254000" bIns="254000" anchor="ctr" anchorCtr="0">
            <a:noAutofit/>
          </a:bodyPr>
          <a:lstStyle/>
          <a:p>
            <a:pPr marL="0" marR="0" lvl="0" indent="0" algn="l" rtl="0">
              <a:lnSpc>
                <a:spcPct val="100000"/>
              </a:lnSpc>
              <a:spcBef>
                <a:spcPts val="0"/>
              </a:spcBef>
              <a:buSzPct val="25000"/>
              <a:buNone/>
            </a:pPr>
            <a:r>
              <a:rPr lang="en-US" sz="4000" b="0" i="0" u="none" strike="noStrike" cap="none" baseline="0">
                <a:solidFill>
                  <a:srgbClr val="4285F4"/>
                </a:solidFill>
                <a:latin typeface="Inconsolata"/>
                <a:ea typeface="Inconsolata"/>
                <a:cs typeface="Inconsolata"/>
                <a:sym typeface="Inconsolata"/>
              </a:rPr>
              <a:t>&lt;activity</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E92663"/>
                </a:solidFill>
                <a:latin typeface="Inconsolata"/>
                <a:ea typeface="Inconsolata"/>
                <a:cs typeface="Inconsolata"/>
                <a:sym typeface="Inconsolata"/>
              </a:rPr>
              <a:t>android:name</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0E9D58"/>
                </a:solidFill>
                <a:latin typeface="Inconsolata"/>
                <a:ea typeface="Inconsolata"/>
                <a:cs typeface="Inconsolata"/>
                <a:sym typeface="Inconsolata"/>
              </a:rPr>
              <a:t>"StartRunActivity"</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E92663"/>
                </a:solidFill>
                <a:latin typeface="Inconsolata"/>
                <a:ea typeface="Inconsolata"/>
                <a:cs typeface="Inconsolata"/>
                <a:sym typeface="Inconsolata"/>
              </a:rPr>
              <a:t>android:label</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0E9D58"/>
                </a:solidFill>
                <a:latin typeface="Inconsolata"/>
                <a:ea typeface="Inconsolata"/>
                <a:cs typeface="Inconsolata"/>
                <a:sym typeface="Inconsolata"/>
              </a:rPr>
              <a:t>"MyRunningApp"</a:t>
            </a:r>
            <a:r>
              <a:rPr lang="en-US" sz="4000" b="0" i="0" u="none" strike="noStrike" cap="none" baseline="0">
                <a:solidFill>
                  <a:srgbClr val="4285F4"/>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&lt;intent-filter&gt;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&lt;action</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E92663"/>
                </a:solidFill>
                <a:latin typeface="Inconsolata"/>
                <a:ea typeface="Inconsolata"/>
                <a:cs typeface="Inconsolata"/>
                <a:sym typeface="Inconsolata"/>
              </a:rPr>
              <a:t>android:name</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0E9D58"/>
                </a:solidFill>
                <a:latin typeface="Inconsolata"/>
                <a:ea typeface="Inconsolata"/>
                <a:cs typeface="Inconsolata"/>
                <a:sym typeface="Inconsolata"/>
              </a:rPr>
              <a:t>"android.intent.action.MAIN"</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&lt;category</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E92663"/>
                </a:solidFill>
                <a:latin typeface="Inconsolata"/>
                <a:ea typeface="Inconsolata"/>
                <a:cs typeface="Inconsolata"/>
                <a:sym typeface="Inconsolata"/>
              </a:rPr>
              <a:t>android:name</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0E9D58"/>
                </a:solidFill>
                <a:latin typeface="Inconsolata"/>
                <a:ea typeface="Inconsolata"/>
                <a:cs typeface="Inconsolata"/>
                <a:sym typeface="Inconsolata"/>
              </a:rPr>
              <a:t>"android.intent.category.LAUNCHER"</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/&gt;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&lt;/intent-filter&gt;</a:t>
            </a:r>
          </a:p>
          <a:p>
            <a:pPr marL="0" marR="0" lvl="0" indent="0" algn="l" rtl="0">
              <a:lnSpc>
                <a:spcPct val="100000"/>
              </a:lnSpc>
              <a:spcBef>
                <a:spcPts val="0"/>
              </a:spcBef>
              <a:buSzPct val="25000"/>
              <a:buNone/>
            </a:pPr>
            <a:r>
              <a:rPr lang="en-US" sz="4000" b="0" i="0" u="none" strike="noStrike" cap="none" baseline="0">
                <a:solidFill>
                  <a:srgbClr val="4285F4"/>
                </a:solidFill>
                <a:latin typeface="Inconsolata"/>
                <a:ea typeface="Inconsolata"/>
                <a:cs typeface="Inconsolata"/>
                <a:sym typeface="Inconsolata"/>
              </a:rPr>
              <a:t>&lt;/activity&gt;</a:t>
            </a:r>
          </a:p>
        </p:txBody>
      </p:sp>
      <p:sp>
        <p:nvSpPr>
          <p:cNvPr id="657" name="Shape 657"/>
          <p:cNvSpPr/>
          <p:nvPr/>
        </p:nvSpPr>
        <p:spPr>
          <a:xfrm>
            <a:off x="2034876" y="3336530"/>
            <a:ext cx="7908380" cy="8382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000" b="0" i="0" u="none" strike="noStrike" cap="none" baseline="0">
                <a:solidFill>
                  <a:srgbClr val="424242"/>
                </a:solidFill>
                <a:latin typeface="Roboto Condensed"/>
                <a:ea typeface="Roboto Condensed"/>
                <a:cs typeface="Roboto Condensed"/>
                <a:sym typeface="Roboto Condensed"/>
              </a:rPr>
              <a:t>App provided voice action</a:t>
            </a:r>
          </a:p>
        </p:txBody>
      </p:sp>
      <p:sp>
        <p:nvSpPr>
          <p:cNvPr id="658" name="Shape 658"/>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grpSp>
        <p:nvGrpSpPr>
          <p:cNvPr id="663" name="Shape 663"/>
          <p:cNvGrpSpPr/>
          <p:nvPr/>
        </p:nvGrpSpPr>
        <p:grpSpPr>
          <a:xfrm>
            <a:off x="5284344" y="11684767"/>
            <a:ext cx="1025477" cy="1025477"/>
            <a:chOff x="0" y="0"/>
            <a:chExt cx="1025476" cy="1025476"/>
          </a:xfrm>
        </p:grpSpPr>
        <p:pic>
          <p:nvPicPr>
            <p:cNvPr id="664" name="Shape 664"/>
            <p:cNvPicPr preferRelativeResize="0"/>
            <p:nvPr/>
          </p:nvPicPr>
          <p:blipFill rotWithShape="1">
            <a:blip r:embed="rId3">
              <a:alphaModFix/>
            </a:blip>
            <a:srcRect/>
            <a:stretch/>
          </p:blipFill>
          <p:spPr>
            <a:xfrm>
              <a:off x="134931" y="134931"/>
              <a:ext cx="755612" cy="755612"/>
            </a:xfrm>
            <a:prstGeom prst="rect">
              <a:avLst/>
            </a:prstGeom>
            <a:noFill/>
            <a:ln>
              <a:noFill/>
            </a:ln>
          </p:spPr>
        </p:pic>
        <p:pic>
          <p:nvPicPr>
            <p:cNvPr id="665" name="Shape 665"/>
            <p:cNvPicPr preferRelativeResize="0"/>
            <p:nvPr/>
          </p:nvPicPr>
          <p:blipFill rotWithShape="1">
            <a:blip r:embed="rId4">
              <a:alphaModFix/>
            </a:blip>
            <a:srcRect/>
            <a:stretch/>
          </p:blipFill>
          <p:spPr>
            <a:xfrm>
              <a:off x="0" y="0"/>
              <a:ext cx="1025476" cy="1025476"/>
            </a:xfrm>
            <a:prstGeom prst="rect">
              <a:avLst/>
            </a:prstGeom>
            <a:noFill/>
            <a:ln>
              <a:noFill/>
            </a:ln>
          </p:spPr>
        </p:pic>
      </p:grpSp>
      <p:sp>
        <p:nvSpPr>
          <p:cNvPr id="666" name="Shape 666"/>
          <p:cNvSpPr/>
          <p:nvPr/>
        </p:nvSpPr>
        <p:spPr>
          <a:xfrm>
            <a:off x="2034876" y="4047730"/>
            <a:ext cx="20314245" cy="4258768"/>
          </a:xfrm>
          <a:prstGeom prst="roundRect">
            <a:avLst>
              <a:gd name="adj" fmla="val 1939"/>
            </a:avLst>
          </a:prstGeom>
          <a:solidFill>
            <a:srgbClr val="E8E8E8"/>
          </a:solidFill>
          <a:ln>
            <a:noFill/>
          </a:ln>
        </p:spPr>
        <p:txBody>
          <a:bodyPr lIns="254000" tIns="254000" rIns="254000" bIns="254000" anchor="ctr" anchorCtr="0">
            <a:noAutofit/>
          </a:bodyPr>
          <a:lstStyle/>
          <a:p>
            <a:pPr marL="0" marR="0" lvl="0" indent="0" algn="l" rtl="0">
              <a:lnSpc>
                <a:spcPct val="100000"/>
              </a:lnSpc>
              <a:spcBef>
                <a:spcPts val="0"/>
              </a:spcBef>
              <a:buSzPct val="25000"/>
              <a:buNone/>
            </a:pPr>
            <a:r>
              <a:rPr lang="en-US" sz="4000" b="0" i="0" u="none" strike="noStrike" cap="none" baseline="0">
                <a:solidFill>
                  <a:srgbClr val="4285F4"/>
                </a:solidFill>
                <a:latin typeface="Inconsolata"/>
                <a:ea typeface="Inconsolata"/>
                <a:cs typeface="Inconsolata"/>
                <a:sym typeface="Inconsolata"/>
              </a:rPr>
              <a:t>private</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void</a:t>
            </a:r>
            <a:r>
              <a:rPr lang="en-US" sz="4000" b="0" i="0" u="none" strike="noStrike" cap="none" baseline="0">
                <a:solidFill>
                  <a:srgbClr val="424242"/>
                </a:solidFill>
                <a:latin typeface="Inconsolata"/>
                <a:ea typeface="Inconsolata"/>
                <a:cs typeface="Inconsolata"/>
                <a:sym typeface="Inconsolata"/>
              </a:rPr>
              <a:t> displaySpeechRecognizer</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Intent</a:t>
            </a:r>
            <a:r>
              <a:rPr lang="en-US" sz="4000" b="0" i="0" u="none" strike="noStrike" cap="none" baseline="0">
                <a:solidFill>
                  <a:srgbClr val="424242"/>
                </a:solidFill>
                <a:latin typeface="Inconsolata"/>
                <a:ea typeface="Inconsolata"/>
                <a:cs typeface="Inconsolata"/>
                <a:sym typeface="Inconsolata"/>
              </a:rPr>
              <a:t> intent </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4285F4"/>
                </a:solidFill>
                <a:latin typeface="Inconsolata"/>
                <a:ea typeface="Inconsolata"/>
                <a:cs typeface="Inconsolata"/>
                <a:sym typeface="Inconsolata"/>
              </a:rPr>
              <a:t>new</a:t>
            </a: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Intent</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673AB7"/>
                </a:solidFill>
                <a:latin typeface="Inconsolata"/>
                <a:ea typeface="Inconsolata"/>
                <a:cs typeface="Inconsolata"/>
                <a:sym typeface="Inconsolata"/>
              </a:rPr>
              <a:t>RecognizerIntent</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ACTION_RECOGNIZE_SPEECH</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intent</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putExtra</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673AB7"/>
                </a:solidFill>
                <a:latin typeface="Inconsolata"/>
                <a:ea typeface="Inconsolata"/>
                <a:cs typeface="Inconsolata"/>
                <a:sym typeface="Inconsolata"/>
              </a:rPr>
              <a:t>RecognizerIntent</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EXTRA_LANGUAGE_MODEL</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a:t>
            </a:r>
            <a:r>
              <a:rPr lang="en-US" sz="4000" b="0" i="0" u="none" strike="noStrike" cap="none" baseline="0">
                <a:solidFill>
                  <a:srgbClr val="673AB7"/>
                </a:solidFill>
                <a:latin typeface="Inconsolata"/>
                <a:ea typeface="Inconsolata"/>
                <a:cs typeface="Inconsolata"/>
                <a:sym typeface="Inconsolata"/>
              </a:rPr>
              <a:t>RecognizerIntent</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LANGUAGE_MODEL_FREE_FORM</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None/>
            </a:pPr>
            <a:endParaRPr sz="4000" b="0" i="0" u="none" strike="noStrike" cap="none" baseline="0">
              <a:solidFill>
                <a:srgbClr val="424242"/>
              </a:solidFill>
              <a:latin typeface="Inconsolata"/>
              <a:ea typeface="Inconsolata"/>
              <a:cs typeface="Inconsolata"/>
              <a:sym typeface="Inconsolata"/>
            </a:endParaRPr>
          </a:p>
          <a:p>
            <a:pPr marL="0" marR="0" lvl="0" indent="0" algn="l" rtl="0">
              <a:lnSpc>
                <a:spcPct val="100000"/>
              </a:lnSpc>
              <a:spcBef>
                <a:spcPts val="0"/>
              </a:spcBef>
              <a:buSzPct val="25000"/>
              <a:buNone/>
            </a:pPr>
            <a:r>
              <a:rPr lang="en-US" sz="4000" b="0" i="0" u="none" strike="noStrike" cap="none" baseline="0">
                <a:solidFill>
                  <a:srgbClr val="424242"/>
                </a:solidFill>
                <a:latin typeface="Inconsolata"/>
                <a:ea typeface="Inconsolata"/>
                <a:cs typeface="Inconsolata"/>
                <a:sym typeface="Inconsolata"/>
              </a:rPr>
              <a:t>	startActivityForResult</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intent</a:t>
            </a:r>
            <a:r>
              <a:rPr lang="en-US" sz="4000" b="0" i="0" u="none" strike="noStrike" cap="none" baseline="0">
                <a:solidFill>
                  <a:srgbClr val="A3A3A3"/>
                </a:solidFill>
                <a:latin typeface="Inconsolata"/>
                <a:ea typeface="Inconsolata"/>
                <a:cs typeface="Inconsolata"/>
                <a:sym typeface="Inconsolata"/>
              </a:rPr>
              <a:t>,</a:t>
            </a:r>
            <a:r>
              <a:rPr lang="en-US" sz="4000" b="0" i="0" u="none" strike="noStrike" cap="none" baseline="0">
                <a:solidFill>
                  <a:srgbClr val="424242"/>
                </a:solidFill>
                <a:latin typeface="Inconsolata"/>
                <a:ea typeface="Inconsolata"/>
                <a:cs typeface="Inconsolata"/>
                <a:sym typeface="Inconsolata"/>
              </a:rPr>
              <a:t> SPEECH_REQUEST_CODE</a:t>
            </a:r>
            <a:r>
              <a:rPr lang="en-US" sz="4000" b="0" i="0" u="none" strike="noStrike" cap="none" baseline="0">
                <a:solidFill>
                  <a:srgbClr val="A3A3A3"/>
                </a:solidFill>
                <a:latin typeface="Inconsolata"/>
                <a:ea typeface="Inconsolata"/>
                <a:cs typeface="Inconsolata"/>
                <a:sym typeface="Inconsolata"/>
              </a:rPr>
              <a:t>);</a:t>
            </a:r>
          </a:p>
          <a:p>
            <a:pPr marL="0" marR="0" lvl="0" indent="0" algn="l" rtl="0">
              <a:lnSpc>
                <a:spcPct val="100000"/>
              </a:lnSpc>
              <a:spcBef>
                <a:spcPts val="0"/>
              </a:spcBef>
              <a:buSzPct val="25000"/>
              <a:buNone/>
            </a:pPr>
            <a:r>
              <a:rPr lang="en-US" sz="4000" b="0" i="0" u="none" strike="noStrike" cap="none" baseline="0">
                <a:solidFill>
                  <a:srgbClr val="A3A3A3"/>
                </a:solidFill>
                <a:latin typeface="Inconsolata"/>
                <a:ea typeface="Inconsolata"/>
                <a:cs typeface="Inconsolata"/>
                <a:sym typeface="Inconsolata"/>
              </a:rPr>
              <a:t>}</a:t>
            </a:r>
          </a:p>
        </p:txBody>
      </p:sp>
      <p:sp>
        <p:nvSpPr>
          <p:cNvPr id="667" name="Shape 667"/>
          <p:cNvSpPr/>
          <p:nvPr/>
        </p:nvSpPr>
        <p:spPr>
          <a:xfrm>
            <a:off x="2034876" y="2955531"/>
            <a:ext cx="6216439" cy="838200"/>
          </a:xfrm>
          <a:prstGeom prst="rect">
            <a:avLst/>
          </a:prstGeom>
          <a:noFill/>
          <a:ln>
            <a:noFill/>
          </a:ln>
        </p:spPr>
        <p:txBody>
          <a:bodyPr lIns="0" tIns="0" rIns="0" bIns="0" anchor="ctr" anchorCtr="0">
            <a:noAutofit/>
          </a:bodyPr>
          <a:lstStyle/>
          <a:p>
            <a:pPr marL="0" marR="0" lvl="0" indent="0" algn="l" rtl="0">
              <a:lnSpc>
                <a:spcPct val="90000"/>
              </a:lnSpc>
              <a:spcBef>
                <a:spcPts val="0"/>
              </a:spcBef>
              <a:buSzPct val="25000"/>
              <a:buNone/>
            </a:pPr>
            <a:r>
              <a:rPr lang="en-US" sz="5000" b="0" i="0" u="none" strike="noStrike" cap="none" baseline="0">
                <a:solidFill>
                  <a:srgbClr val="424242"/>
                </a:solidFill>
                <a:latin typeface="Roboto Condensed"/>
                <a:ea typeface="Roboto Condensed"/>
                <a:cs typeface="Roboto Condensed"/>
                <a:sym typeface="Roboto Condensed"/>
              </a:rPr>
              <a:t>Speech Recognizer</a:t>
            </a:r>
          </a:p>
        </p:txBody>
      </p:sp>
      <p:pic>
        <p:nvPicPr>
          <p:cNvPr id="668" name="Shape 668"/>
          <p:cNvPicPr preferRelativeResize="0"/>
          <p:nvPr/>
        </p:nvPicPr>
        <p:blipFill rotWithShape="1">
          <a:blip r:embed="rId5">
            <a:alphaModFix/>
          </a:blip>
          <a:srcRect/>
          <a:stretch/>
        </p:blipFill>
        <p:spPr>
          <a:xfrm>
            <a:off x="3171218" y="11530568"/>
            <a:ext cx="1834078" cy="1333876"/>
          </a:xfrm>
          <a:prstGeom prst="rect">
            <a:avLst/>
          </a:prstGeom>
          <a:noFill/>
          <a:ln>
            <a:noFill/>
          </a:ln>
        </p:spPr>
      </p:pic>
      <p:pic>
        <p:nvPicPr>
          <p:cNvPr id="669" name="Shape 669"/>
          <p:cNvPicPr preferRelativeResize="0"/>
          <p:nvPr/>
        </p:nvPicPr>
        <p:blipFill rotWithShape="1">
          <a:blip r:embed="rId6">
            <a:alphaModFix/>
          </a:blip>
          <a:srcRect/>
          <a:stretch/>
        </p:blipFill>
        <p:spPr>
          <a:xfrm>
            <a:off x="1262304" y="11378171"/>
            <a:ext cx="2357944" cy="1714869"/>
          </a:xfrm>
          <a:prstGeom prst="rect">
            <a:avLst/>
          </a:prstGeom>
          <a:noFill/>
          <a:ln>
            <a:noFill/>
          </a:ln>
        </p:spPr>
      </p:pic>
      <p:sp>
        <p:nvSpPr>
          <p:cNvPr id="670" name="Shape 670"/>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a:stretch/>
        </p:blipFill>
        <p:spPr>
          <a:xfrm>
            <a:off x="2019194" y="3402467"/>
            <a:ext cx="20345609" cy="1912369"/>
          </a:xfrm>
          <a:prstGeom prst="rect">
            <a:avLst/>
          </a:prstGeom>
          <a:noFill/>
          <a:ln>
            <a:noFill/>
          </a:ln>
        </p:spPr>
      </p:pic>
      <p:sp>
        <p:nvSpPr>
          <p:cNvPr id="55" name="Shape 55"/>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dirty="0">
                <a:solidFill>
                  <a:srgbClr val="CCCCCC"/>
                </a:solidFill>
                <a:latin typeface="Roboto"/>
                <a:ea typeface="Roboto"/>
                <a:cs typeface="Roboto"/>
                <a:sym typeface="Roboto"/>
              </a:rPr>
              <a:t>#</a:t>
            </a:r>
            <a:r>
              <a:rPr lang="en-US" sz="3600" dirty="0" err="1">
                <a:solidFill>
                  <a:srgbClr val="CCCCCC"/>
                </a:solidFill>
                <a:latin typeface="Roboto"/>
                <a:ea typeface="Roboto"/>
                <a:cs typeface="Roboto"/>
                <a:sym typeface="Roboto"/>
              </a:rPr>
              <a:t>androidwear</a:t>
            </a:r>
            <a:endParaRPr lang="en-US" sz="3600" dirty="0">
              <a:solidFill>
                <a:srgbClr val="CCCCCC"/>
              </a:solidFill>
              <a:latin typeface="Roboto"/>
              <a:ea typeface="Roboto"/>
              <a:cs typeface="Roboto"/>
              <a:sym typeface="Roboto"/>
            </a:endParaRPr>
          </a:p>
        </p:txBody>
      </p:sp>
      <p:pic>
        <p:nvPicPr>
          <p:cNvPr id="56" name="Shape 56"/>
          <p:cNvPicPr preferRelativeResize="0"/>
          <p:nvPr/>
        </p:nvPicPr>
        <p:blipFill>
          <a:blip r:embed="rId4">
            <a:alphaModFix/>
          </a:blip>
          <a:stretch>
            <a:fillRect/>
          </a:stretch>
        </p:blipFill>
        <p:spPr>
          <a:xfrm>
            <a:off x="2019200" y="7297250"/>
            <a:ext cx="20345600" cy="3048030"/>
          </a:xfrm>
          <a:prstGeom prst="rect">
            <a:avLst/>
          </a:prstGeom>
          <a:noFill/>
          <a:ln>
            <a:noFill/>
          </a:ln>
        </p:spPr>
      </p:pic>
      <p:sp>
        <p:nvSpPr>
          <p:cNvPr id="57" name="Shape 57"/>
          <p:cNvSpPr/>
          <p:nvPr/>
        </p:nvSpPr>
        <p:spPr>
          <a:xfrm>
            <a:off x="1676925" y="6913075"/>
            <a:ext cx="21030000" cy="3880499"/>
          </a:xfrm>
          <a:prstGeom prst="rect">
            <a:avLst/>
          </a:prstGeom>
          <a:solidFill>
            <a:srgbClr val="424242">
              <a:alpha val="66150"/>
            </a:srgbClr>
          </a:solidFill>
          <a:ln>
            <a:noFill/>
          </a:ln>
        </p:spPr>
        <p:txBody>
          <a:bodyPr lIns="91425" tIns="91425" rIns="91425" bIns="91425" anchor="ctr" anchorCtr="0">
            <a:noAutofit/>
          </a:bodyPr>
          <a:lstStyle/>
          <a:p>
            <a:pPr>
              <a:spcBef>
                <a:spcPts val="0"/>
              </a:spcBef>
              <a:buNone/>
            </a:pPr>
            <a:endParaRP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Shape 675"/>
          <p:cNvPicPr preferRelativeResize="0"/>
          <p:nvPr/>
        </p:nvPicPr>
        <p:blipFill rotWithShape="1">
          <a:blip r:embed="rId3">
            <a:alphaModFix/>
          </a:blip>
          <a:srcRect/>
          <a:stretch/>
        </p:blipFill>
        <p:spPr>
          <a:xfrm>
            <a:off x="3012416" y="2392992"/>
            <a:ext cx="9484770" cy="6898014"/>
          </a:xfrm>
          <a:prstGeom prst="rect">
            <a:avLst/>
          </a:prstGeom>
          <a:noFill/>
          <a:ln>
            <a:noFill/>
          </a:ln>
        </p:spPr>
      </p:pic>
      <p:pic>
        <p:nvPicPr>
          <p:cNvPr id="676" name="Shape 676"/>
          <p:cNvPicPr preferRelativeResize="0"/>
          <p:nvPr/>
        </p:nvPicPr>
        <p:blipFill rotWithShape="1">
          <a:blip r:embed="rId4">
            <a:alphaModFix/>
          </a:blip>
          <a:srcRect/>
          <a:stretch/>
        </p:blipFill>
        <p:spPr>
          <a:xfrm>
            <a:off x="11886814" y="2392992"/>
            <a:ext cx="9484768" cy="6898014"/>
          </a:xfrm>
          <a:prstGeom prst="rect">
            <a:avLst/>
          </a:prstGeom>
          <a:noFill/>
          <a:ln>
            <a:noFill/>
          </a:ln>
        </p:spPr>
      </p:pic>
      <p:sp>
        <p:nvSpPr>
          <p:cNvPr id="677" name="Shape 677"/>
          <p:cNvSpPr/>
          <p:nvPr/>
        </p:nvSpPr>
        <p:spPr>
          <a:xfrm>
            <a:off x="5754675" y="8420334"/>
            <a:ext cx="4000252"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Notifications</a:t>
            </a:r>
          </a:p>
        </p:txBody>
      </p:sp>
      <p:sp>
        <p:nvSpPr>
          <p:cNvPr id="678" name="Shape 678"/>
          <p:cNvSpPr/>
          <p:nvPr/>
        </p:nvSpPr>
        <p:spPr>
          <a:xfrm>
            <a:off x="15831734" y="8420334"/>
            <a:ext cx="1594929" cy="914400"/>
          </a:xfrm>
          <a:prstGeom prst="rect">
            <a:avLst/>
          </a:prstGeom>
          <a:noFill/>
          <a:ln>
            <a:noFill/>
          </a:ln>
        </p:spPr>
        <p:txBody>
          <a:bodyPr lIns="0" tIns="0" rIns="0" bIns="0" anchor="ctr" anchorCtr="0">
            <a:noAutofit/>
          </a:bodyPr>
          <a:lstStyle/>
          <a:p>
            <a:pPr marL="0" marR="0" lvl="0" indent="0" algn="ctr" rtl="0">
              <a:lnSpc>
                <a:spcPct val="90000"/>
              </a:lnSpc>
              <a:spcBef>
                <a:spcPts val="0"/>
              </a:spcBef>
              <a:buSzPct val="25000"/>
              <a:buNone/>
            </a:pPr>
            <a:r>
              <a:rPr lang="en-US" sz="5400" b="0" i="0" u="none" strike="noStrike" cap="none" baseline="0">
                <a:solidFill>
                  <a:srgbClr val="424242"/>
                </a:solidFill>
                <a:latin typeface="Roboto"/>
                <a:ea typeface="Roboto"/>
                <a:cs typeface="Roboto"/>
                <a:sym typeface="Roboto"/>
              </a:rPr>
              <a:t>Apps</a:t>
            </a:r>
          </a:p>
        </p:txBody>
      </p:sp>
      <p:sp>
        <p:nvSpPr>
          <p:cNvPr id="679" name="Shape 679"/>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Shape 683"/>
        <p:cNvGrpSpPr/>
        <p:nvPr/>
      </p:nvGrpSpPr>
      <p:grpSpPr>
        <a:xfrm>
          <a:off x="0" y="0"/>
          <a:ext cx="0" cy="0"/>
          <a:chOff x="0" y="0"/>
          <a:chExt cx="0" cy="0"/>
        </a:xfrm>
      </p:grpSpPr>
      <p:sp>
        <p:nvSpPr>
          <p:cNvPr id="684" name="Shape 684"/>
          <p:cNvSpPr/>
          <p:nvPr/>
        </p:nvSpPr>
        <p:spPr>
          <a:xfrm>
            <a:off x="5078857" y="1016941"/>
            <a:ext cx="17267635" cy="3302368"/>
          </a:xfrm>
          <a:prstGeom prst="rect">
            <a:avLst/>
          </a:prstGeom>
          <a:noFill/>
          <a:ln>
            <a:noFill/>
          </a:ln>
        </p:spPr>
        <p:txBody>
          <a:bodyPr lIns="0" tIns="0" rIns="0" bIns="0" anchor="b" anchorCtr="0">
            <a:noAutofit/>
          </a:bodyPr>
          <a:lstStyle/>
          <a:p>
            <a:pPr marL="0" marR="0" lvl="0" indent="0" algn="l" rtl="0">
              <a:lnSpc>
                <a:spcPct val="80000"/>
              </a:lnSpc>
              <a:spcBef>
                <a:spcPts val="0"/>
              </a:spcBef>
              <a:buSzPct val="25000"/>
              <a:buNone/>
            </a:pPr>
            <a:r>
              <a:rPr lang="en-US" sz="18000" b="0" i="0" u="none" strike="noStrike" cap="none" baseline="0">
                <a:solidFill>
                  <a:srgbClr val="FFFFFF"/>
                </a:solidFill>
                <a:latin typeface="Roboto"/>
                <a:ea typeface="Roboto"/>
                <a:cs typeface="Roboto"/>
                <a:sym typeface="Roboto"/>
              </a:rPr>
              <a:t>What’s next?</a:t>
            </a:r>
          </a:p>
        </p:txBody>
      </p:sp>
      <p:sp>
        <p:nvSpPr>
          <p:cNvPr id="685" name="Shape 685"/>
          <p:cNvSpPr/>
          <p:nvPr/>
        </p:nvSpPr>
        <p:spPr>
          <a:xfrm>
            <a:off x="5078857" y="4866923"/>
            <a:ext cx="11145061" cy="2382336"/>
          </a:xfrm>
          <a:prstGeom prst="roundRect">
            <a:avLst>
              <a:gd name="adj" fmla="val 3395"/>
            </a:avLst>
          </a:prstGeom>
          <a:solidFill>
            <a:srgbClr val="3367D6"/>
          </a:solidFill>
          <a:ln>
            <a:noFill/>
          </a:ln>
        </p:spPr>
        <p:txBody>
          <a:bodyPr lIns="0" tIns="0" rIns="0" bIns="0" anchor="ctr" anchorCtr="0">
            <a:noAutofit/>
          </a:bodyPr>
          <a:lstStyle/>
          <a:p>
            <a:pPr marL="526000" marR="0" lvl="0" indent="-5300" algn="l" rtl="0">
              <a:lnSpc>
                <a:spcPct val="80000"/>
              </a:lnSpc>
              <a:spcBef>
                <a:spcPts val="0"/>
              </a:spcBef>
              <a:buSzPct val="25000"/>
              <a:buNone/>
            </a:pPr>
            <a:r>
              <a:rPr lang="en-US" sz="6000" b="1" i="0" u="none" strike="noStrike" cap="none" baseline="0">
                <a:solidFill>
                  <a:srgbClr val="FFFFFF"/>
                </a:solidFill>
                <a:latin typeface="Roboto Condensed"/>
                <a:ea typeface="Roboto Condensed"/>
                <a:cs typeface="Roboto Condensed"/>
                <a:sym typeface="Roboto Condensed"/>
              </a:rPr>
              <a:t>Getting Started with Android Wear</a:t>
            </a:r>
          </a:p>
          <a:p>
            <a:pPr marL="526000" marR="0" lvl="0" indent="-5300" algn="l" rtl="0">
              <a:lnSpc>
                <a:spcPct val="80000"/>
              </a:lnSpc>
              <a:spcBef>
                <a:spcPts val="0"/>
              </a:spcBef>
              <a:buSzPct val="25000"/>
              <a:buNone/>
            </a:pPr>
            <a:r>
              <a:rPr lang="en-US" sz="5000" b="0" i="0" u="none" strike="noStrike" cap="none" baseline="0">
                <a:solidFill>
                  <a:srgbClr val="B7E1CD"/>
                </a:solidFill>
                <a:latin typeface="Roboto"/>
                <a:ea typeface="Roboto"/>
                <a:cs typeface="Roboto"/>
                <a:sym typeface="Roboto"/>
              </a:rPr>
              <a:t>developer.android.com/wear</a:t>
            </a:r>
          </a:p>
        </p:txBody>
      </p:sp>
      <p:sp>
        <p:nvSpPr>
          <p:cNvPr id="686" name="Shape 686"/>
          <p:cNvSpPr/>
          <p:nvPr/>
        </p:nvSpPr>
        <p:spPr>
          <a:xfrm>
            <a:off x="5078857" y="7796871"/>
            <a:ext cx="11145061" cy="2382336"/>
          </a:xfrm>
          <a:prstGeom prst="roundRect">
            <a:avLst>
              <a:gd name="adj" fmla="val 3395"/>
            </a:avLst>
          </a:prstGeom>
          <a:solidFill>
            <a:srgbClr val="3367D6"/>
          </a:solidFill>
          <a:ln>
            <a:noFill/>
          </a:ln>
        </p:spPr>
        <p:txBody>
          <a:bodyPr lIns="0" tIns="0" rIns="0" bIns="0" anchor="ctr" anchorCtr="0">
            <a:noAutofit/>
          </a:bodyPr>
          <a:lstStyle/>
          <a:p>
            <a:pPr marL="526000" marR="0" lvl="0" indent="-5300" algn="l" rtl="0">
              <a:lnSpc>
                <a:spcPct val="80000"/>
              </a:lnSpc>
              <a:spcBef>
                <a:spcPts val="0"/>
              </a:spcBef>
              <a:buSzPct val="25000"/>
              <a:buNone/>
            </a:pPr>
            <a:r>
              <a:rPr lang="en-US" sz="6000" b="1" i="0" u="none" strike="noStrike" cap="none" baseline="0">
                <a:solidFill>
                  <a:srgbClr val="FFFFFF"/>
                </a:solidFill>
                <a:latin typeface="Roboto Condensed"/>
                <a:ea typeface="Roboto Condensed"/>
                <a:cs typeface="Roboto Condensed"/>
                <a:sym typeface="Roboto Condensed"/>
              </a:rPr>
              <a:t>Design for Android Wear</a:t>
            </a:r>
          </a:p>
          <a:p>
            <a:pPr marL="526000" marR="0" lvl="0" indent="-5300" algn="l" rtl="0">
              <a:lnSpc>
                <a:spcPct val="80000"/>
              </a:lnSpc>
              <a:spcBef>
                <a:spcPts val="0"/>
              </a:spcBef>
              <a:buSzPct val="25000"/>
              <a:buNone/>
            </a:pPr>
            <a:r>
              <a:rPr lang="en-US" sz="5000" b="0" i="0" u="none" strike="noStrike" cap="none" baseline="0">
                <a:solidFill>
                  <a:srgbClr val="B7E1CD"/>
                </a:solidFill>
                <a:latin typeface="Roboto"/>
                <a:ea typeface="Roboto"/>
                <a:cs typeface="Roboto"/>
                <a:sym typeface="Roboto"/>
              </a:rPr>
              <a:t>developer.android.com/design/wear</a:t>
            </a:r>
          </a:p>
        </p:txBody>
      </p:sp>
      <p:sp>
        <p:nvSpPr>
          <p:cNvPr id="687" name="Shape 687"/>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p:nvPr/>
        </p:nvSpPr>
        <p:spPr>
          <a:xfrm>
            <a:off x="7131200" y="1966400"/>
            <a:ext cx="10121600" cy="9783200"/>
          </a:xfrm>
          <a:prstGeom prst="ellipse">
            <a:avLst/>
          </a:prstGeom>
          <a:solidFill>
            <a:srgbClr val="1155CC"/>
          </a:solidFill>
          <a:ln w="19050" cap="flat">
            <a:solidFill>
              <a:schemeClr val="dk2"/>
            </a:solidFill>
            <a:prstDash val="solid"/>
            <a:round/>
            <a:headEnd type="none" w="med" len="med"/>
            <a:tailEnd type="none" w="med" len="med"/>
          </a:ln>
        </p:spPr>
        <p:txBody>
          <a:bodyPr lIns="243794" tIns="243794" rIns="243794" bIns="243794" anchor="ctr" anchorCtr="0">
            <a:noAutofit/>
          </a:bodyPr>
          <a:lstStyle/>
          <a:p>
            <a:endParaRPr/>
          </a:p>
        </p:txBody>
      </p:sp>
      <p:sp>
        <p:nvSpPr>
          <p:cNvPr id="348" name="Shape 348"/>
          <p:cNvSpPr txBox="1"/>
          <p:nvPr/>
        </p:nvSpPr>
        <p:spPr>
          <a:xfrm>
            <a:off x="8558068" y="3592268"/>
            <a:ext cx="7307197" cy="6550397"/>
          </a:xfrm>
          <a:prstGeom prst="rect">
            <a:avLst/>
          </a:prstGeom>
          <a:noFill/>
          <a:ln>
            <a:noFill/>
          </a:ln>
        </p:spPr>
        <p:txBody>
          <a:bodyPr lIns="243794" tIns="243794" rIns="243794" bIns="243794" anchor="ctr" anchorCtr="0">
            <a:noAutofit/>
          </a:bodyPr>
          <a:lstStyle/>
          <a:p>
            <a:pPr algn="ctr"/>
            <a:r>
              <a:rPr lang="en" sz="19200">
                <a:solidFill>
                  <a:srgbClr val="FFFFFF"/>
                </a:solidFill>
              </a:rPr>
              <a:t>?</a:t>
            </a:r>
          </a:p>
        </p:txBody>
      </p:sp>
    </p:spTree>
    <p:extLst>
      <p:ext uri="{BB962C8B-B14F-4D97-AF65-F5344CB8AC3E}">
        <p14:creationId xmlns:p14="http://schemas.microsoft.com/office/powerpoint/2010/main" val="1514184202"/>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Shape 692"/>
          <p:cNvPicPr preferRelativeResize="0"/>
          <p:nvPr/>
        </p:nvPicPr>
        <p:blipFill rotWithShape="1">
          <a:blip r:embed="rId3">
            <a:alphaModFix/>
          </a:blip>
          <a:srcRect/>
          <a:stretch/>
        </p:blipFill>
        <p:spPr>
          <a:xfrm>
            <a:off x="3963273" y="3480716"/>
            <a:ext cx="16762254" cy="6754568"/>
          </a:xfrm>
          <a:prstGeom prst="rect">
            <a:avLst/>
          </a:prstGeom>
          <a:noFill/>
          <a:ln>
            <a:noFill/>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Shape 697"/>
          <p:cNvPicPr preferRelativeResize="0"/>
          <p:nvPr/>
        </p:nvPicPr>
        <p:blipFill rotWithShape="1">
          <a:blip r:embed="rId3">
            <a:alphaModFix/>
          </a:blip>
          <a:srcRect/>
          <a:stretch/>
        </p:blipFill>
        <p:spPr>
          <a:xfrm>
            <a:off x="3963273" y="3480716"/>
            <a:ext cx="16762254" cy="6754568"/>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90" name="Shape 390"/>
          <p:cNvSpPr txBox="1"/>
          <p:nvPr/>
        </p:nvSpPr>
        <p:spPr>
          <a:xfrm>
            <a:off x="533400" y="3676744"/>
            <a:ext cx="24231600" cy="9124856"/>
          </a:xfrm>
          <a:prstGeom prst="rect">
            <a:avLst/>
          </a:prstGeom>
          <a:noFill/>
          <a:ln>
            <a:noFill/>
          </a:ln>
        </p:spPr>
        <p:txBody>
          <a:bodyPr lIns="91425" tIns="91425" rIns="91425" bIns="91425" anchor="t" anchorCtr="0">
            <a:noAutofit/>
          </a:bodyPr>
          <a:lstStyle/>
          <a:p>
            <a:pPr marL="857250" lvl="0" indent="-857250" rtl="0">
              <a:spcBef>
                <a:spcPts val="0"/>
              </a:spcBef>
              <a:buFont typeface="Arial" pitchFamily="34" charset="0"/>
              <a:buChar char="•"/>
            </a:pPr>
            <a:r>
              <a:rPr lang="en-US" sz="7200" b="1" spc="600" dirty="0" smtClean="0"/>
              <a:t>Should not require all our attention</a:t>
            </a:r>
            <a:br>
              <a:rPr lang="en-US" sz="7200" b="1" spc="600" dirty="0" smtClean="0"/>
            </a:br>
            <a:endParaRPr lang="en-US" sz="7200" b="1" spc="600" dirty="0" smtClean="0"/>
          </a:p>
          <a:p>
            <a:pPr marL="857250" lvl="0" indent="-857250" rtl="0">
              <a:spcBef>
                <a:spcPts val="0"/>
              </a:spcBef>
              <a:buFont typeface="Arial" pitchFamily="34" charset="0"/>
              <a:buChar char="•"/>
            </a:pPr>
            <a:r>
              <a:rPr lang="en-US" sz="7200" b="1" spc="600" dirty="0" smtClean="0"/>
              <a:t>Require least amount of cognitive overhead</a:t>
            </a:r>
            <a:br>
              <a:rPr lang="en-US" sz="7200" b="1" spc="600" dirty="0" smtClean="0"/>
            </a:br>
            <a:endParaRPr lang="en-US" sz="7200" b="1" spc="600" dirty="0" smtClean="0"/>
          </a:p>
          <a:p>
            <a:pPr marL="857250" lvl="0" indent="-857250" rtl="0">
              <a:spcBef>
                <a:spcPts val="0"/>
              </a:spcBef>
              <a:buFont typeface="Arial" pitchFamily="34" charset="0"/>
              <a:buChar char="•"/>
            </a:pPr>
            <a:r>
              <a:rPr lang="en-US" sz="7200" b="1" spc="600" dirty="0" smtClean="0"/>
              <a:t>Provide information without distraction</a:t>
            </a:r>
            <a:br>
              <a:rPr lang="en-US" sz="7200" b="1" spc="600" dirty="0" smtClean="0"/>
            </a:br>
            <a:endParaRPr lang="en-US" sz="7200" b="1" spc="600" dirty="0" smtClean="0"/>
          </a:p>
          <a:p>
            <a:pPr marL="857250" lvl="0" indent="-857250" rtl="0">
              <a:spcBef>
                <a:spcPts val="0"/>
              </a:spcBef>
              <a:buFont typeface="Arial" pitchFamily="34" charset="0"/>
              <a:buChar char="•"/>
            </a:pPr>
            <a:r>
              <a:rPr lang="en-US" sz="7200" b="1" spc="600" dirty="0" smtClean="0"/>
              <a:t>Compress information </a:t>
            </a:r>
            <a:endParaRPr lang="en-US" sz="7200" b="1" spc="600" dirty="0"/>
          </a:p>
        </p:txBody>
      </p:sp>
      <p:sp>
        <p:nvSpPr>
          <p:cNvPr id="15" name="Shape 55"/>
          <p:cNvSpPr txBox="1"/>
          <p:nvPr/>
        </p:nvSpPr>
        <p:spPr>
          <a:xfrm>
            <a:off x="17297400" y="12737400"/>
            <a:ext cx="6172200" cy="750000"/>
          </a:xfrm>
          <a:prstGeom prst="rect">
            <a:avLst/>
          </a:prstGeom>
          <a:noFill/>
          <a:ln>
            <a:noFill/>
          </a:ln>
        </p:spPr>
        <p:txBody>
          <a:bodyPr lIns="91425" tIns="91425" rIns="91425" bIns="91425" anchor="t" anchorCtr="0">
            <a:noAutofit/>
          </a:bodyPr>
          <a:lstStyle/>
          <a:p>
            <a:pPr lvl="0" algn="r" rtl="0">
              <a:spcBef>
                <a:spcPts val="0"/>
              </a:spcBef>
              <a:buNone/>
            </a:pPr>
            <a:r>
              <a:rPr lang="en-US" sz="3600" dirty="0" smtClean="0">
                <a:solidFill>
                  <a:srgbClr val="CCCCCC"/>
                </a:solidFill>
                <a:latin typeface="Roboto"/>
                <a:ea typeface="Roboto"/>
                <a:cs typeface="Roboto"/>
                <a:sym typeface="Roboto"/>
              </a:rPr>
              <a:t>#</a:t>
            </a:r>
            <a:r>
              <a:rPr lang="en-US" sz="3600" dirty="0" err="1" smtClean="0">
                <a:solidFill>
                  <a:srgbClr val="CCCCCC"/>
                </a:solidFill>
                <a:latin typeface="Roboto"/>
                <a:ea typeface="Roboto"/>
                <a:cs typeface="Roboto"/>
                <a:sym typeface="Roboto"/>
              </a:rPr>
              <a:t>principles_calmtechnology</a:t>
            </a:r>
            <a:endParaRPr lang="en-US" sz="3600" dirty="0">
              <a:solidFill>
                <a:srgbClr val="CCCCCC"/>
              </a:solidFill>
              <a:latin typeface="Roboto"/>
              <a:ea typeface="Roboto"/>
              <a:cs typeface="Roboto"/>
              <a:sym typeface="Roboto"/>
            </a:endParaRPr>
          </a:p>
        </p:txBody>
      </p:sp>
      <p:sp>
        <p:nvSpPr>
          <p:cNvPr id="16" name="Shape 361"/>
          <p:cNvSpPr/>
          <p:nvPr/>
        </p:nvSpPr>
        <p:spPr>
          <a:xfrm>
            <a:off x="0" y="0"/>
            <a:ext cx="24384000" cy="3200400"/>
          </a:xfrm>
          <a:prstGeom prst="rect">
            <a:avLst/>
          </a:prstGeom>
          <a:solidFill>
            <a:srgbClr val="424242">
              <a:alpha val="80000"/>
            </a:srgbClr>
          </a:solidFill>
          <a:ln>
            <a:noFill/>
          </a:ln>
        </p:spPr>
        <p:txBody>
          <a:bodyPr lIns="0" tIns="0" rIns="0" bIns="0" anchor="t" anchorCtr="0">
            <a:noAutofit/>
          </a:bodyPr>
          <a:lstStyle/>
          <a:p>
            <a:pPr marL="0" marR="0" lvl="0" indent="0" algn="l" rtl="0">
              <a:lnSpc>
                <a:spcPct val="90000"/>
              </a:lnSpc>
              <a:spcBef>
                <a:spcPts val="0"/>
              </a:spcBef>
              <a:buNone/>
            </a:pPr>
            <a:endParaRPr sz="5000" b="0" i="0" u="none" strike="noStrike" cap="none" baseline="0">
              <a:solidFill>
                <a:srgbClr val="404040"/>
              </a:solidFill>
              <a:latin typeface="Roboto"/>
              <a:ea typeface="Roboto"/>
              <a:cs typeface="Roboto"/>
              <a:sym typeface="Roboto"/>
            </a:endParaRPr>
          </a:p>
        </p:txBody>
      </p:sp>
      <p:sp>
        <p:nvSpPr>
          <p:cNvPr id="17" name="Shape 324"/>
          <p:cNvSpPr/>
          <p:nvPr/>
        </p:nvSpPr>
        <p:spPr>
          <a:xfrm>
            <a:off x="-1828800" y="-584200"/>
            <a:ext cx="18672770" cy="4013200"/>
          </a:xfrm>
          <a:prstGeom prst="rect">
            <a:avLst/>
          </a:prstGeom>
          <a:noFill/>
          <a:ln>
            <a:noFill/>
          </a:ln>
        </p:spPr>
        <p:txBody>
          <a:bodyPr lIns="0" tIns="0" rIns="0" bIns="0" anchor="ctr" anchorCtr="0">
            <a:noAutofit/>
          </a:bodyPr>
          <a:lstStyle/>
          <a:p>
            <a:pPr marL="0" marR="0" lvl="0" indent="0" algn="ctr" rtl="0">
              <a:lnSpc>
                <a:spcPct val="100000"/>
              </a:lnSpc>
              <a:spcBef>
                <a:spcPts val="0"/>
              </a:spcBef>
              <a:buSzPct val="25000"/>
              <a:buNone/>
            </a:pPr>
            <a:r>
              <a:rPr lang="en-US" sz="20000" b="1" i="0" u="none" strike="noStrike" cap="none" baseline="0" dirty="0" smtClean="0">
                <a:solidFill>
                  <a:srgbClr val="FFFFFF"/>
                </a:solidFill>
                <a:latin typeface="Roboto Condensed"/>
                <a:ea typeface="Roboto Condensed"/>
                <a:cs typeface="Roboto Condensed"/>
                <a:sym typeface="Roboto Condensed"/>
              </a:rPr>
              <a:t>Technology</a:t>
            </a:r>
            <a:endParaRPr lang="en-US" sz="20000" b="1" i="0" u="none" strike="noStrike" cap="none" baseline="0" dirty="0">
              <a:solidFill>
                <a:srgbClr val="FFFFFF"/>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284190011"/>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rotWithShape="1">
          <a:blip r:embed="rId3">
            <a:alphaModFix/>
          </a:blip>
          <a:srcRect/>
          <a:stretch/>
        </p:blipFill>
        <p:spPr>
          <a:xfrm>
            <a:off x="12530584" y="1263220"/>
            <a:ext cx="10160001" cy="10160001"/>
          </a:xfrm>
          <a:prstGeom prst="rect">
            <a:avLst/>
          </a:prstGeom>
          <a:noFill/>
          <a:ln>
            <a:noFill/>
          </a:ln>
        </p:spPr>
      </p:pic>
      <p:pic>
        <p:nvPicPr>
          <p:cNvPr id="63" name="Shape 63"/>
          <p:cNvPicPr preferRelativeResize="0"/>
          <p:nvPr/>
        </p:nvPicPr>
        <p:blipFill rotWithShape="1">
          <a:blip r:embed="rId4">
            <a:alphaModFix/>
          </a:blip>
          <a:srcRect/>
          <a:stretch/>
        </p:blipFill>
        <p:spPr>
          <a:xfrm>
            <a:off x="3349076" y="1263180"/>
            <a:ext cx="10160099" cy="10160099"/>
          </a:xfrm>
          <a:prstGeom prst="rect">
            <a:avLst/>
          </a:prstGeom>
          <a:noFill/>
          <a:ln>
            <a:noFill/>
          </a:ln>
        </p:spPr>
      </p:pic>
      <p:sp>
        <p:nvSpPr>
          <p:cNvPr id="64" name="Shape 64"/>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Shape 69"/>
          <p:cNvPicPr preferRelativeResize="0"/>
          <p:nvPr/>
        </p:nvPicPr>
        <p:blipFill rotWithShape="1">
          <a:blip r:embed="rId3">
            <a:alphaModFix/>
          </a:blip>
          <a:srcRect/>
          <a:stretch/>
        </p:blipFill>
        <p:spPr>
          <a:xfrm>
            <a:off x="-94713" y="-245256"/>
            <a:ext cx="24573426" cy="14206512"/>
          </a:xfrm>
          <a:prstGeom prst="rect">
            <a:avLst/>
          </a:prstGeom>
          <a:noFill/>
          <a:ln>
            <a:noFill/>
          </a:ln>
        </p:spPr>
      </p:pic>
      <p:sp>
        <p:nvSpPr>
          <p:cNvPr id="70" name="Shape 70"/>
          <p:cNvSpPr txBox="1"/>
          <p:nvPr/>
        </p:nvSpPr>
        <p:spPr>
          <a:xfrm>
            <a:off x="18837400" y="12422298"/>
            <a:ext cx="3603600" cy="750000"/>
          </a:xfrm>
          <a:prstGeom prst="rect">
            <a:avLst/>
          </a:prstGeom>
          <a:noFill/>
          <a:ln>
            <a:noFill/>
          </a:ln>
        </p:spPr>
        <p:txBody>
          <a:bodyPr lIns="91425" tIns="91425" rIns="91425" bIns="91425" anchor="t" anchorCtr="0">
            <a:noAutofit/>
          </a:bodyPr>
          <a:lstStyle/>
          <a:p>
            <a:pPr lvl="0" algn="r" rtl="0">
              <a:spcBef>
                <a:spcPts val="0"/>
              </a:spcBef>
              <a:buNone/>
            </a:pPr>
            <a:r>
              <a:rPr lang="en-US" sz="3600">
                <a:solidFill>
                  <a:srgbClr val="CCCCCC"/>
                </a:solidFill>
                <a:latin typeface="Roboto"/>
                <a:ea typeface="Roboto"/>
                <a:cs typeface="Roboto"/>
                <a:sym typeface="Roboto"/>
              </a:rPr>
              <a:t>#androidwear</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424242"/>
      </a:dk1>
      <a:lt1>
        <a:srgbClr val="3F3F3F"/>
      </a:lt1>
      <a:dk2>
        <a:srgbClr val="A7A7A7"/>
      </a:dk2>
      <a:lt2>
        <a:srgbClr val="424242"/>
      </a:lt2>
      <a:accent1>
        <a:srgbClr val="4285F4"/>
      </a:accent1>
      <a:accent2>
        <a:srgbClr val="DB4437"/>
      </a:accent2>
      <a:accent3>
        <a:srgbClr val="F4B400"/>
      </a:accent3>
      <a:accent4>
        <a:srgbClr val="0F9D58"/>
      </a:accent4>
      <a:accent5>
        <a:srgbClr val="666666"/>
      </a:accent5>
      <a:accent6>
        <a:srgbClr val="E0E0E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2394</Words>
  <Application>Microsoft Office PowerPoint</Application>
  <PresentationFormat>Custom</PresentationFormat>
  <Paragraphs>350</Paragraphs>
  <Slides>64</Slides>
  <Notes>64</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Establish Connection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irani_r</cp:lastModifiedBy>
  <cp:revision>2</cp:revision>
  <dcterms:modified xsi:type="dcterms:W3CDTF">2014-10-31T12:55:36Z</dcterms:modified>
</cp:coreProperties>
</file>